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69" r:id="rId6"/>
    <p:sldId id="270" r:id="rId7"/>
    <p:sldId id="258" r:id="rId8"/>
    <p:sldId id="259" r:id="rId9"/>
    <p:sldId id="260" r:id="rId10"/>
    <p:sldId id="261" r:id="rId11"/>
    <p:sldId id="262" r:id="rId12"/>
    <p:sldId id="264" r:id="rId13"/>
    <p:sldId id="271" r:id="rId14"/>
    <p:sldId id="265" r:id="rId15"/>
    <p:sldId id="266" r:id="rId16"/>
    <p:sldId id="263" r:id="rId17"/>
    <p:sldId id="272" r:id="rId18"/>
    <p:sldId id="273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BC108F-2AB8-48DA-AB49-F9E86BDDFE2F}" v="6" dt="2018-08-08T09:06:44.7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47"/>
  </p:normalViewPr>
  <p:slideViewPr>
    <p:cSldViewPr snapToGrid="0" snapToObjects="1">
      <p:cViewPr varScale="1">
        <p:scale>
          <a:sx n="85" d="100"/>
          <a:sy n="85" d="100"/>
        </p:scale>
        <p:origin x="45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89C98B-C23D-4B80-8244-39B76911D700}" type="doc">
      <dgm:prSet loTypeId="urn:microsoft.com/office/officeart/2008/layout/AscendingPictureAccentProcess" loCatId="picture" qsTypeId="urn:microsoft.com/office/officeart/2005/8/quickstyle/3d1" qsCatId="3D" csTypeId="urn:microsoft.com/office/officeart/2005/8/colors/accent3_5" csCatId="accent3" phldr="1"/>
      <dgm:spPr/>
    </dgm:pt>
    <dgm:pt modelId="{26118497-3A1A-4C95-97A0-29401E1A1A5D}">
      <dgm:prSet phldrT="[Text]"/>
      <dgm:spPr/>
      <dgm:t>
        <a:bodyPr/>
        <a:lstStyle/>
        <a:p>
          <a:r>
            <a:rPr lang="en-IN" b="0" i="0" dirty="0"/>
            <a:t>Dhaval Patel</a:t>
          </a:r>
        </a:p>
      </dgm:t>
    </dgm:pt>
    <dgm:pt modelId="{A0043DD0-ED30-47D8-AC18-E55849E51572}" type="parTrans" cxnId="{C202123B-B4FA-4D0E-852D-8B9327956314}">
      <dgm:prSet/>
      <dgm:spPr/>
      <dgm:t>
        <a:bodyPr/>
        <a:lstStyle/>
        <a:p>
          <a:endParaRPr lang="en-IN"/>
        </a:p>
      </dgm:t>
    </dgm:pt>
    <dgm:pt modelId="{4F83EEAE-6573-4D1F-946C-C7F567C6C006}" type="sibTrans" cxnId="{C202123B-B4FA-4D0E-852D-8B9327956314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IN"/>
        </a:p>
      </dgm:t>
      <dgm:extLst>
        <a:ext uri="{E40237B7-FDA0-4F09-8148-C483321AD2D9}">
          <dgm14:cNvPr xmlns:dgm14="http://schemas.microsoft.com/office/drawing/2010/diagram" id="0" name="" descr="Dhaval Patel - Founder @ Codebasics - codebasics | LinkedIn">
            <a:extLst>
              <a:ext uri="{FF2B5EF4-FFF2-40B4-BE49-F238E27FC236}">
                <a16:creationId xmlns:a16="http://schemas.microsoft.com/office/drawing/2014/main" id="{662A7D70-CE9F-3D70-7376-C3AED0762CD8}"/>
              </a:ext>
            </a:extLst>
          </dgm14:cNvPr>
        </a:ext>
      </dgm:extLst>
    </dgm:pt>
    <dgm:pt modelId="{0086B317-58A3-404D-A4C9-90B6DF621467}" type="pres">
      <dgm:prSet presAssocID="{9C89C98B-C23D-4B80-8244-39B76911D700}" presName="Name0" presStyleCnt="0">
        <dgm:presLayoutVars>
          <dgm:chMax val="7"/>
          <dgm:chPref val="7"/>
          <dgm:dir/>
        </dgm:presLayoutVars>
      </dgm:prSet>
      <dgm:spPr/>
    </dgm:pt>
    <dgm:pt modelId="{0ED0DBDE-60F0-4F39-B9B1-446B45E082CA}" type="pres">
      <dgm:prSet presAssocID="{26118497-3A1A-4C95-97A0-29401E1A1A5D}" presName="parTx1" presStyleLbl="node1" presStyleIdx="0" presStyleCnt="1"/>
      <dgm:spPr/>
    </dgm:pt>
    <dgm:pt modelId="{931BECBD-D588-4C86-B61C-8E3B2DDC51FE}" type="pres">
      <dgm:prSet presAssocID="{4F83EEAE-6573-4D1F-946C-C7F567C6C006}" presName="picture1" presStyleCnt="0"/>
      <dgm:spPr/>
    </dgm:pt>
    <dgm:pt modelId="{4D717415-1969-43E3-95ED-E869CAB9FA52}" type="pres">
      <dgm:prSet presAssocID="{4F83EEAE-6573-4D1F-946C-C7F567C6C006}" presName="imageRepeatNode" presStyleLbl="fgImgPlace1" presStyleIdx="0" presStyleCnt="1"/>
      <dgm:spPr/>
    </dgm:pt>
  </dgm:ptLst>
  <dgm:cxnLst>
    <dgm:cxn modelId="{C202123B-B4FA-4D0E-852D-8B9327956314}" srcId="{9C89C98B-C23D-4B80-8244-39B76911D700}" destId="{26118497-3A1A-4C95-97A0-29401E1A1A5D}" srcOrd="0" destOrd="0" parTransId="{A0043DD0-ED30-47D8-AC18-E55849E51572}" sibTransId="{4F83EEAE-6573-4D1F-946C-C7F567C6C006}"/>
    <dgm:cxn modelId="{1B2BB36A-9719-450F-AE31-990DDD2F64B8}" type="presOf" srcId="{26118497-3A1A-4C95-97A0-29401E1A1A5D}" destId="{0ED0DBDE-60F0-4F39-B9B1-446B45E082CA}" srcOrd="0" destOrd="0" presId="urn:microsoft.com/office/officeart/2008/layout/AscendingPictureAccentProcess"/>
    <dgm:cxn modelId="{577FE583-D991-46E4-8B1D-D59BA66839D1}" type="presOf" srcId="{4F83EEAE-6573-4D1F-946C-C7F567C6C006}" destId="{4D717415-1969-43E3-95ED-E869CAB9FA52}" srcOrd="0" destOrd="0" presId="urn:microsoft.com/office/officeart/2008/layout/AscendingPictureAccentProcess"/>
    <dgm:cxn modelId="{E779B3CE-E9EF-4FE1-A7D5-AE4C0B96C441}" type="presOf" srcId="{9C89C98B-C23D-4B80-8244-39B76911D700}" destId="{0086B317-58A3-404D-A4C9-90B6DF621467}" srcOrd="0" destOrd="0" presId="urn:microsoft.com/office/officeart/2008/layout/AscendingPictureAccentProcess"/>
    <dgm:cxn modelId="{F2F3FAA0-F11E-4608-B7CD-FC00F5619313}" type="presParOf" srcId="{0086B317-58A3-404D-A4C9-90B6DF621467}" destId="{0ED0DBDE-60F0-4F39-B9B1-446B45E082CA}" srcOrd="0" destOrd="0" presId="urn:microsoft.com/office/officeart/2008/layout/AscendingPictureAccentProcess"/>
    <dgm:cxn modelId="{709CFCC5-136B-4A3C-9DEB-ECEA731C861D}" type="presParOf" srcId="{0086B317-58A3-404D-A4C9-90B6DF621467}" destId="{931BECBD-D588-4C86-B61C-8E3B2DDC51FE}" srcOrd="1" destOrd="0" presId="urn:microsoft.com/office/officeart/2008/layout/AscendingPictureAccentProcess"/>
    <dgm:cxn modelId="{533B251C-105B-4D80-9E43-61C1D44399EB}" type="presParOf" srcId="{931BECBD-D588-4C86-B61C-8E3B2DDC51FE}" destId="{4D717415-1969-43E3-95ED-E869CAB9FA52}" srcOrd="0" destOrd="0" presId="urn:microsoft.com/office/officeart/2008/layout/AscendingPictureAccent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A8164A9-E0BE-4195-9596-BB033365D8FC}" type="doc">
      <dgm:prSet loTypeId="urn:microsoft.com/office/officeart/2008/layout/AscendingPictureAccentProcess" loCatId="process" qsTypeId="urn:microsoft.com/office/officeart/2005/8/quickstyle/3d1" qsCatId="3D" csTypeId="urn:microsoft.com/office/officeart/2005/8/colors/accent3_5" csCatId="accent3" phldr="1"/>
      <dgm:spPr/>
    </dgm:pt>
    <dgm:pt modelId="{E5762AAD-42F0-4002-A588-AEDBA6963149}">
      <dgm:prSet phldrT="[Text]" custT="1"/>
      <dgm:spPr/>
      <dgm:t>
        <a:bodyPr/>
        <a:lstStyle/>
        <a:p>
          <a:r>
            <a:rPr lang="en-IN" sz="2500" b="0" i="0" kern="1200" dirty="0" err="1">
              <a:latin typeface="Calibri" panose="020F0502020204030204"/>
              <a:ea typeface="+mn-ea"/>
              <a:cs typeface="+mn-cs"/>
            </a:rPr>
            <a:t>Hemanand</a:t>
          </a:r>
          <a:r>
            <a:rPr lang="en-IN" sz="2500" b="0" i="0" kern="1200" dirty="0">
              <a:latin typeface="Calibri" panose="020F0502020204030204"/>
              <a:ea typeface="+mn-ea"/>
              <a:cs typeface="+mn-cs"/>
            </a:rPr>
            <a:t> Vadivel</a:t>
          </a:r>
        </a:p>
      </dgm:t>
    </dgm:pt>
    <dgm:pt modelId="{6FAED781-2428-4D7F-B3A2-B8E6039EBE8D}" type="parTrans" cxnId="{52E6F61D-24EE-4F8E-B8C4-CC5A5200E424}">
      <dgm:prSet/>
      <dgm:spPr/>
      <dgm:t>
        <a:bodyPr/>
        <a:lstStyle/>
        <a:p>
          <a:endParaRPr lang="en-IN"/>
        </a:p>
      </dgm:t>
    </dgm:pt>
    <dgm:pt modelId="{CA5C4660-0BE7-4506-B41E-AEBB528C5F63}" type="sibTrans" cxnId="{52E6F61D-24EE-4F8E-B8C4-CC5A5200E424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IN"/>
        </a:p>
      </dgm:t>
      <dgm:extLst>
        <a:ext uri="{E40237B7-FDA0-4F09-8148-C483321AD2D9}">
          <dgm14:cNvPr xmlns:dgm14="http://schemas.microsoft.com/office/drawing/2010/diagram" id="0" name="" descr="Hemanand Vadivel">
            <a:extLst>
              <a:ext uri="{FF2B5EF4-FFF2-40B4-BE49-F238E27FC236}">
                <a16:creationId xmlns:a16="http://schemas.microsoft.com/office/drawing/2014/main" id="{21CDA13A-39D8-893C-BC24-35025067050D}"/>
              </a:ext>
            </a:extLst>
          </dgm14:cNvPr>
        </a:ext>
      </dgm:extLst>
    </dgm:pt>
    <dgm:pt modelId="{750EB527-FD86-4CC9-A53B-B2952F4B7D2F}" type="pres">
      <dgm:prSet presAssocID="{AA8164A9-E0BE-4195-9596-BB033365D8FC}" presName="Name0" presStyleCnt="0">
        <dgm:presLayoutVars>
          <dgm:chMax val="7"/>
          <dgm:chPref val="7"/>
          <dgm:dir/>
        </dgm:presLayoutVars>
      </dgm:prSet>
      <dgm:spPr/>
    </dgm:pt>
    <dgm:pt modelId="{B0D108C4-C400-4EB4-9C72-30E6C2190AE2}" type="pres">
      <dgm:prSet presAssocID="{E5762AAD-42F0-4002-A588-AEDBA6963149}" presName="parTx1" presStyleLbl="node1" presStyleIdx="0" presStyleCnt="1" custLinFactNeighborY="-1618"/>
      <dgm:spPr/>
    </dgm:pt>
    <dgm:pt modelId="{5F528CC0-C53E-4007-9B67-6836F5CCEC9F}" type="pres">
      <dgm:prSet presAssocID="{CA5C4660-0BE7-4506-B41E-AEBB528C5F63}" presName="picture1" presStyleCnt="0"/>
      <dgm:spPr/>
    </dgm:pt>
    <dgm:pt modelId="{4E8AB9E5-589D-46B8-9234-FD19D976628B}" type="pres">
      <dgm:prSet presAssocID="{CA5C4660-0BE7-4506-B41E-AEBB528C5F63}" presName="imageRepeatNode" presStyleLbl="fgImgPlace1" presStyleIdx="0" presStyleCnt="1" custLinFactNeighborY="4020"/>
      <dgm:spPr/>
    </dgm:pt>
  </dgm:ptLst>
  <dgm:cxnLst>
    <dgm:cxn modelId="{62A58B17-2438-41E8-BF66-E40BCD039263}" type="presOf" srcId="{AA8164A9-E0BE-4195-9596-BB033365D8FC}" destId="{750EB527-FD86-4CC9-A53B-B2952F4B7D2F}" srcOrd="0" destOrd="0" presId="urn:microsoft.com/office/officeart/2008/layout/AscendingPictureAccentProcess"/>
    <dgm:cxn modelId="{52E6F61D-24EE-4F8E-B8C4-CC5A5200E424}" srcId="{AA8164A9-E0BE-4195-9596-BB033365D8FC}" destId="{E5762AAD-42F0-4002-A588-AEDBA6963149}" srcOrd="0" destOrd="0" parTransId="{6FAED781-2428-4D7F-B3A2-B8E6039EBE8D}" sibTransId="{CA5C4660-0BE7-4506-B41E-AEBB528C5F63}"/>
    <dgm:cxn modelId="{5201DE3F-DBB8-454D-B117-D5E931704ABE}" type="presOf" srcId="{E5762AAD-42F0-4002-A588-AEDBA6963149}" destId="{B0D108C4-C400-4EB4-9C72-30E6C2190AE2}" srcOrd="0" destOrd="0" presId="urn:microsoft.com/office/officeart/2008/layout/AscendingPictureAccentProcess"/>
    <dgm:cxn modelId="{52F1F258-4038-4F64-8EC9-90262234945F}" type="presOf" srcId="{CA5C4660-0BE7-4506-B41E-AEBB528C5F63}" destId="{4E8AB9E5-589D-46B8-9234-FD19D976628B}" srcOrd="0" destOrd="0" presId="urn:microsoft.com/office/officeart/2008/layout/AscendingPictureAccentProcess"/>
    <dgm:cxn modelId="{FFB7401C-D802-4256-BC3D-2D2A4D3D8887}" type="presParOf" srcId="{750EB527-FD86-4CC9-A53B-B2952F4B7D2F}" destId="{B0D108C4-C400-4EB4-9C72-30E6C2190AE2}" srcOrd="0" destOrd="0" presId="urn:microsoft.com/office/officeart/2008/layout/AscendingPictureAccentProcess"/>
    <dgm:cxn modelId="{83A5B597-B5DC-4A7A-8F57-D9BC128D526C}" type="presParOf" srcId="{750EB527-FD86-4CC9-A53B-B2952F4B7D2F}" destId="{5F528CC0-C53E-4007-9B67-6836F5CCEC9F}" srcOrd="1" destOrd="0" presId="urn:microsoft.com/office/officeart/2008/layout/AscendingPictureAccentProcess"/>
    <dgm:cxn modelId="{F7ED80AF-2E1A-4CAD-B3D2-DC75F1FBAE84}" type="presParOf" srcId="{5F528CC0-C53E-4007-9B67-6836F5CCEC9F}" destId="{4E8AB9E5-589D-46B8-9234-FD19D976628B}" srcOrd="0" destOrd="0" presId="urn:microsoft.com/office/officeart/2008/layout/AscendingPictureAccentProcess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D0DBDE-60F0-4F39-B9B1-446B45E082CA}">
      <dsp:nvSpPr>
        <dsp:cNvPr id="0" name=""/>
        <dsp:cNvSpPr/>
      </dsp:nvSpPr>
      <dsp:spPr>
        <a:xfrm>
          <a:off x="972044" y="1602377"/>
          <a:ext cx="2908949" cy="780143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15728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200" b="0" i="0" kern="1200" dirty="0"/>
            <a:t>Dhaval Patel</a:t>
          </a:r>
        </a:p>
      </dsp:txBody>
      <dsp:txXfrm>
        <a:off x="1010127" y="1640460"/>
        <a:ext cx="2832783" cy="703977"/>
      </dsp:txXfrm>
    </dsp:sp>
    <dsp:sp modelId="{4D717415-1969-43E3-95ED-E869CAB9FA52}">
      <dsp:nvSpPr>
        <dsp:cNvPr id="0" name=""/>
        <dsp:cNvSpPr/>
      </dsp:nvSpPr>
      <dsp:spPr>
        <a:xfrm>
          <a:off x="165396" y="837711"/>
          <a:ext cx="1348661" cy="134886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z="127000"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D108C4-C400-4EB4-9C72-30E6C2190AE2}">
      <dsp:nvSpPr>
        <dsp:cNvPr id="0" name=""/>
        <dsp:cNvSpPr/>
      </dsp:nvSpPr>
      <dsp:spPr>
        <a:xfrm>
          <a:off x="1175297" y="1180642"/>
          <a:ext cx="2636026" cy="801618"/>
        </a:xfrm>
        <a:prstGeom prst="round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2676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b="0" i="0" kern="1200" dirty="0" err="1">
              <a:latin typeface="Calibri" panose="020F0502020204030204"/>
              <a:ea typeface="+mn-ea"/>
              <a:cs typeface="+mn-cs"/>
            </a:rPr>
            <a:t>Hemanand</a:t>
          </a:r>
          <a:r>
            <a:rPr lang="en-IN" sz="2500" b="0" i="0" kern="1200" dirty="0">
              <a:latin typeface="Calibri" panose="020F0502020204030204"/>
              <a:ea typeface="+mn-ea"/>
              <a:cs typeface="+mn-cs"/>
            </a:rPr>
            <a:t> Vadivel</a:t>
          </a:r>
        </a:p>
      </dsp:txBody>
      <dsp:txXfrm>
        <a:off x="1214429" y="1219774"/>
        <a:ext cx="2557762" cy="723354"/>
      </dsp:txXfrm>
    </dsp:sp>
    <dsp:sp modelId="{4E8AB9E5-589D-46B8-9234-FD19D976628B}">
      <dsp:nvSpPr>
        <dsp:cNvPr id="0" name=""/>
        <dsp:cNvSpPr/>
      </dsp:nvSpPr>
      <dsp:spPr>
        <a:xfrm>
          <a:off x="346446" y="463614"/>
          <a:ext cx="1385785" cy="1385992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z="127000"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scendingPictureAccentProcess">
  <dgm:title val=""/>
  <dgm:desc val=""/>
  <dgm:catLst>
    <dgm:cat type="process" pri="22500"/>
    <dgm:cat type="picture" pri="16000"/>
    <dgm:cat type="pictureconvert" pri="1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func="var" arg="dir" op="equ" val="norm">
            <dgm:choose name="Name5">
              <dgm:if name="Name6" axis="des" func="maxDepth" op="gt" val="1">
                <dgm:alg type="composite">
                  <dgm:param type="ar" val="2.7"/>
                </dgm:alg>
                <dgm:constrLst>
                  <dgm:constr type="primFontSz" for="ch" forName="parTx1" op="equ" val="65"/>
                  <dgm:constr type="primFontSz" for="ch" forName="desTx1" op="equ" val="65"/>
                  <dgm:constr type="userD" refType="w" fact="0.0247"/>
                  <dgm:constr type="l" for="ch" forName="parTx1" refType="w" fact="0.2711"/>
                  <dgm:constr type="t" for="ch" forName="parTx1" refType="h" fact="0.9603"/>
                  <dgm:constr type="w" for="ch" forName="parTx1" refType="w" fact="0.5325"/>
                  <dgm:constr type="h" for="ch" forName="parTx1" refType="h" fact="0.3856"/>
                  <dgm:constr type="ctrX" for="ch" forName="picture1" refType="w" fact="0.2469"/>
                  <dgm:constr type="ctrY" for="ch" forName="picture1" refType="h" fact="0.9"/>
                  <dgm:constr type="w" for="ch" forName="picture1" refType="w" fact="0.2469"/>
                  <dgm:constr type="h" for="ch" forName="picture1" refType="h" fact="0.6667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</dgm:constrLst>
              </dgm:if>
              <dgm:else name="Name7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userD" refType="w" fact="0.0333"/>
                  <dgm:constr type="l" for="ch" forName="parTx1" refType="w" fact="0.366"/>
                  <dgm:constr type="t" for="ch" forName="parTx1" refType="h" fact="0.7113"/>
                  <dgm:constr type="w" for="ch" forName="parTx1" refType="w" fact="0.7189"/>
                  <dgm:constr type="h" for="ch" forName="parTx1" refType="h" fact="0.3856"/>
                  <dgm:constr type="ctrX" for="ch" forName="picture1" refType="w" fact="0.3333"/>
                  <dgm:constr type="ctrY" for="ch" forName="picture1" refType="h" fact="0.6667"/>
                  <dgm:constr type="w" for="ch" forName="picture1" refType="w" fact="0.3333"/>
                  <dgm:constr type="h" for="ch" forName="picture1" refType="h" fact="0.6667"/>
                </dgm:constrLst>
              </dgm:else>
            </dgm:choose>
          </dgm:if>
          <dgm:else name="Name8">
            <dgm:choose name="Name9">
              <dgm:if name="Name10" axis="des" func="maxDepth" op="gt" val="1">
                <dgm:alg type="composite">
                  <dgm:param type="ar" val="2.7"/>
                </dgm:alg>
                <dgm:constrLst>
                  <dgm:constr type="primFontSz" for="ch" forName="parTx1" op="equ" val="65"/>
                  <dgm:constr type="primFontSz" for="ch" forName="desTx1" op="equ" val="65"/>
                  <dgm:constr type="userD" refType="w" fact="0.0247"/>
                  <dgm:constr type="r" for="ch" forName="parTx1" refType="w" fact="0.7289"/>
                  <dgm:constr type="t" for="ch" forName="parTx1" refType="h" fact="0.9603"/>
                  <dgm:constr type="w" for="ch" forName="parTx1" refType="w" fact="0.5325"/>
                  <dgm:constr type="h" for="ch" forName="parTx1" refType="h" fact="0.3856"/>
                  <dgm:constr type="ctrX" for="ch" forName="picture1" refType="w" fact="0.7531"/>
                  <dgm:constr type="ctrY" for="ch" forName="picture1" refType="h" fact="0.9"/>
                  <dgm:constr type="w" for="ch" forName="picture1" refType="w" fact="0.2469"/>
                  <dgm:constr type="h" for="ch" forName="picture1" refType="h" fact="0.6667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</dgm:constrLst>
              </dgm:if>
              <dgm:else name="Name1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userD" refType="w" fact="0.0333"/>
                  <dgm:constr type="r" for="ch" forName="parTx1" refType="w" fact="0.634"/>
                  <dgm:constr type="t" for="ch" forName="parTx1" refType="h" fact="0.7113"/>
                  <dgm:constr type="w" for="ch" forName="parTx1" refType="w" fact="0.7189"/>
                  <dgm:constr type="h" for="ch" forName="parTx1" refType="h" fact="0.3856"/>
                  <dgm:constr type="ctrX" for="ch" forName="picture1" refType="w" fact="0.6667"/>
                  <dgm:constr type="ctrY" for="ch" forName="picture1" refType="h" fact="0.6667"/>
                  <dgm:constr type="w" for="ch" forName="picture1" refType="w" fact="0.3333"/>
                  <dgm:constr type="h" for="ch" forName="picture1" refType="h" fact="0.6667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func="var" arg="dir" op="equ" val="norm">
            <dgm:choose name="Name15">
              <dgm:if name="Name16" axis="des" func="maxDepth" op="gt" val="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userD" refType="w" fact="0.0188"/>
                  <dgm:constr type="ctrX" for="ch" forName="dot1" refType="w" fact="0.3221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3056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2859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3095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3346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3597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3848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41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3597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3597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l" for="ch" forName="parTx1" refType="w" fact="0.197"/>
                  <dgm:constr type="t" for="ch" forName="parTx1" refType="h" fact="0.8169"/>
                  <dgm:constr type="w" for="ch" forName="parTx1" refType="w" fact="0.4064"/>
                  <dgm:constr type="h" for="ch" forName="parTx1" refType="h" fact="0.218"/>
                  <dgm:constr type="ctrX" for="ch" forName="picture1" refType="w" fact="0.1785"/>
                  <dgm:constr type="ctrY" for="ch" forName="picture1" refType="h" fact="0.7834"/>
                  <dgm:constr type="w" for="ch" forName="picture1" refType="w" fact="0.1884"/>
                  <dgm:constr type="h" for="ch" forName="picture1" refType="h" fact="0.3768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688"/>
                  <dgm:constr type="t" for="ch" forName="parTx2" refType="h" fact="0.3905"/>
                  <dgm:constr type="w" for="ch" forName="parTx2" refType="w" fact="0.4064"/>
                  <dgm:constr type="h" for="ch" forName="parTx2" refType="h" fact="0.218"/>
                  <dgm:constr type="ctrX" for="ch" forName="picture2" refType="w" fact="0.3503"/>
                  <dgm:constr type="ctrY" for="ch" forName="picture2" refType="h" fact="0.357"/>
                  <dgm:constr type="w" for="ch" forName="picture2" refType="w" fact="0.1884"/>
                  <dgm:constr type="h" for="ch" forName="picture2" refType="h" fact="0.3768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</dgm:constrLst>
              </dgm:if>
              <dgm:else name="Name17">
                <dgm:alg type="composite">
                  <dgm:param type="ar" val="1.507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userD" refType="w" fact="0.025"/>
                  <dgm:constr type="ctrX" for="ch" forName="dot1" refType="w" fact="0.4274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4055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3794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4106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444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4773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5106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544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4773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4773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l" for="ch" forName="parTx1" refType="w" fact="0.2614"/>
                  <dgm:constr type="t" for="ch" forName="parTx1" refType="h" fact="0.8086"/>
                  <dgm:constr type="w" for="ch" forName="parTx1" refType="w" fact="0.5392"/>
                  <dgm:constr type="h" for="ch" forName="parTx1" refType="h" fact="0.218"/>
                  <dgm:constr type="ctrX" for="ch" forName="picture1" refType="w" fact="0.2369"/>
                  <dgm:constr type="ctrY" for="ch" forName="picture1" refType="h" fact="0.7834"/>
                  <dgm:constr type="w" for="ch" forName="picture1" refType="w" fact="0.25"/>
                  <dgm:constr type="h" for="ch" forName="picture1" refType="h" fact="0.3768"/>
                  <dgm:constr type="l" for="ch" forName="parTx2" refType="w" fact="0.4893"/>
                  <dgm:constr type="t" for="ch" forName="parTx2" refType="h" fact="0.3822"/>
                  <dgm:constr type="w" for="ch" forName="parTx2" refType="w" fact="0.5392"/>
                  <dgm:constr type="h" for="ch" forName="parTx2" refType="h" fact="0.218"/>
                  <dgm:constr type="ctrX" for="ch" forName="picture2" refType="w" fact="0.4648"/>
                  <dgm:constr type="ctrY" for="ch" forName="picture2" refType="h" fact="0.357"/>
                  <dgm:constr type="w" for="ch" forName="picture2" refType="w" fact="0.25"/>
                  <dgm:constr type="h" for="ch" forName="picture2" refType="h" fact="0.3768"/>
                </dgm:constrLst>
              </dgm:else>
            </dgm:choose>
          </dgm:if>
          <dgm:else name="Name18">
            <dgm:choose name="Name19">
              <dgm:if name="Name20" axis="des" func="maxDepth" op="gt" val="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userD" refType="w" fact="0.0188"/>
                  <dgm:constr type="ctrX" for="ch" forName="dot1" refType="w" fact="0.6779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6944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7141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6905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6654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6403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6152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59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6403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6403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r" for="ch" forName="parTx1" refType="w" fact="0.803"/>
                  <dgm:constr type="t" for="ch" forName="parTx1" refType="h" fact="0.8169"/>
                  <dgm:constr type="w" for="ch" forName="parTx1" refType="w" fact="0.4064"/>
                  <dgm:constr type="h" for="ch" forName="parTx1" refType="h" fact="0.218"/>
                  <dgm:constr type="ctrX" for="ch" forName="picture1" refType="w" fact="0.8215"/>
                  <dgm:constr type="ctrY" for="ch" forName="picture1" refType="h" fact="0.7834"/>
                  <dgm:constr type="w" for="ch" forName="picture1" refType="w" fact="0.1884"/>
                  <dgm:constr type="h" for="ch" forName="picture1" refType="h" fact="0.3768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312"/>
                  <dgm:constr type="t" for="ch" forName="parTx2" refType="h" fact="0.3905"/>
                  <dgm:constr type="w" for="ch" forName="parTx2" refType="w" fact="0.4064"/>
                  <dgm:constr type="h" for="ch" forName="parTx2" refType="h" fact="0.218"/>
                  <dgm:constr type="ctrX" for="ch" forName="picture2" refType="w" fact="0.6497"/>
                  <dgm:constr type="ctrY" for="ch" forName="picture2" refType="h" fact="0.357"/>
                  <dgm:constr type="w" for="ch" forName="picture2" refType="w" fact="0.1884"/>
                  <dgm:constr type="h" for="ch" forName="picture2" refType="h" fact="0.3768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</dgm:constrLst>
              </dgm:if>
              <dgm:else name="Name21">
                <dgm:alg type="composite">
                  <dgm:param type="ar" val="1.507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userD" refType="w" fact="0.025"/>
                  <dgm:constr type="ctrX" for="ch" forName="dot1" refType="w" fact="0.5726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5945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6206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5894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556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5227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4894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456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5227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5227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r" for="ch" forName="parTx1" refType="w" fact="0.7386"/>
                  <dgm:constr type="t" for="ch" forName="parTx1" refType="h" fact="0.8086"/>
                  <dgm:constr type="w" for="ch" forName="parTx1" refType="w" fact="0.5392"/>
                  <dgm:constr type="h" for="ch" forName="parTx1" refType="h" fact="0.218"/>
                  <dgm:constr type="ctrX" for="ch" forName="picture1" refType="w" fact="0.7631"/>
                  <dgm:constr type="ctrY" for="ch" forName="picture1" refType="h" fact="0.7834"/>
                  <dgm:constr type="w" for="ch" forName="picture1" refType="w" fact="0.25"/>
                  <dgm:constr type="h" for="ch" forName="picture1" refType="h" fact="0.3768"/>
                  <dgm:constr type="r" for="ch" forName="parTx2" refType="w" fact="0.5107"/>
                  <dgm:constr type="t" for="ch" forName="parTx2" refType="h" fact="0.3822"/>
                  <dgm:constr type="w" for="ch" forName="parTx2" refType="w" fact="0.5392"/>
                  <dgm:constr type="h" for="ch" forName="parTx2" refType="h" fact="0.218"/>
                  <dgm:constr type="ctrX" for="ch" forName="picture2" refType="w" fact="0.5352"/>
                  <dgm:constr type="ctrY" for="ch" forName="picture2" refType="h" fact="0.357"/>
                  <dgm:constr type="w" for="ch" forName="picture2" refType="w" fact="0.25"/>
                  <dgm:constr type="h" for="ch" forName="picture2" refType="h" fact="0.3768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func="var" arg="dir" op="equ" val="norm">
            <dgm:choose name="Name25">
              <dgm:if name="Name26" axis="des" func="maxDepth" op="gt" val="1">
                <dgm:alg type="composite">
                  <dgm:param type="ar" val="1.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userD" refType="w" fact="0.0162"/>
                  <dgm:constr type="ctrX" for="ch" forName="dot1" refType="w" fact="0.2981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2676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2357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4445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4323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4236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446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4685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491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5135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4685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4685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l" for="ch" forName="parTx1" refType="w" fact="0.1487"/>
                  <dgm:constr type="t" for="ch" forName="parTx1" refType="h" fact="0.8596"/>
                  <dgm:constr type="w" for="ch" forName="parTx1" refType="w" fact="0.3491"/>
                  <dgm:constr type="h" for="ch" forName="parTx1" refType="h" fact="0.1638"/>
                  <dgm:constr type="ctrX" for="ch" forName="picture1" refType="w" fact="0.1328"/>
                  <dgm:constr type="ctrY" for="ch" forName="picture1" refType="h" fact="0.8361"/>
                  <dgm:constr type="w" for="ch" forName="picture1" refType="w" fact="0.1618"/>
                  <dgm:constr type="h" for="ch" forName="picture1" refType="h" fact="0.2832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732"/>
                  <dgm:constr type="t" for="ch" forName="parTx2" refType="h" fact="0.6469"/>
                  <dgm:constr type="w" for="ch" forName="parTx2" refType="w" fact="0.3491"/>
                  <dgm:constr type="h" for="ch" forName="parTx2" refType="h" fact="0.1638"/>
                  <dgm:constr type="ctrX" for="ch" forName="picture2" refType="w" fact="0.3573"/>
                  <dgm:constr type="ctrY" for="ch" forName="picture2" refType="h" fact="0.6234"/>
                  <dgm:constr type="w" for="ch" forName="picture2" refType="w" fact="0.1618"/>
                  <dgm:constr type="h" for="ch" forName="picture2" refType="h" fact="0.2832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4763"/>
                  <dgm:constr type="t" for="ch" forName="parTx3" refType="h" fact="0.3243"/>
                  <dgm:constr type="w" for="ch" forName="parTx3" refType="w" fact="0.3491"/>
                  <dgm:constr type="h" for="ch" forName="parTx3" refType="h" fact="0.1638"/>
                  <dgm:constr type="ctrX" for="ch" forName="picture3" refType="w" fact="0.4604"/>
                  <dgm:constr type="ctrY" for="ch" forName="picture3" refType="h" fact="0.3008"/>
                  <dgm:constr type="w" for="ch" forName="picture3" refType="w" fact="0.1618"/>
                  <dgm:constr type="h" for="ch" forName="picture3" refType="h" fact="0.2832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</dgm:constrLst>
              </dgm:if>
              <dgm:else name="Name27">
                <dgm:alg type="composite">
                  <dgm:param type="ar" val="1.416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userD" refType="w" fact="0.02"/>
                  <dgm:constr type="ctrX" for="ch" forName="dot1" refType="w" fact="0.3684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3307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2912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5494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5342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5234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5512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579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6068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6346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579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579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l" for="ch" forName="parTx1" refType="w" fact="0.1837"/>
                  <dgm:constr type="t" for="ch" forName="parTx1" refType="h" fact="0.8551"/>
                  <dgm:constr type="w" for="ch" forName="parTx1" refType="w" fact="0.4314"/>
                  <dgm:constr type="h" for="ch" forName="parTx1" refType="h" fact="0.1638"/>
                  <dgm:constr type="ctrX" for="ch" forName="picture1" refType="w" fact="0.1641"/>
                  <dgm:constr type="ctrY" for="ch" forName="picture1" refType="h" fact="0.8361"/>
                  <dgm:constr type="w" for="ch" forName="picture1" refType="w" fact="0.2"/>
                  <dgm:constr type="h" for="ch" forName="picture1" refType="h" fact="0.2832"/>
                  <dgm:constr type="l" for="ch" forName="parTx2" refType="w" fact="0.4612"/>
                  <dgm:constr type="t" for="ch" forName="parTx2" refType="h" fact="0.6424"/>
                  <dgm:constr type="w" for="ch" forName="parTx2" refType="w" fact="0.4314"/>
                  <dgm:constr type="h" for="ch" forName="parTx2" refType="h" fact="0.1638"/>
                  <dgm:constr type="ctrX" for="ch" forName="picture2" refType="w" fact="0.4416"/>
                  <dgm:constr type="ctrY" for="ch" forName="picture2" refType="h" fact="0.6234"/>
                  <dgm:constr type="w" for="ch" forName="picture2" refType="w" fact="0.2"/>
                  <dgm:constr type="h" for="ch" forName="picture2" refType="h" fact="0.2832"/>
                  <dgm:constr type="l" for="ch" forName="parTx3" refType="w" fact="0.5886"/>
                  <dgm:constr type="t" for="ch" forName="parTx3" refType="h" fact="0.3198"/>
                  <dgm:constr type="w" for="ch" forName="parTx3" refType="w" fact="0.4314"/>
                  <dgm:constr type="h" for="ch" forName="parTx3" refType="h" fact="0.1638"/>
                  <dgm:constr type="ctrX" for="ch" forName="picture3" refType="w" fact="0.569"/>
                  <dgm:constr type="ctrY" for="ch" forName="picture3" refType="h" fact="0.3008"/>
                  <dgm:constr type="w" for="ch" forName="picture3" refType="w" fact="0.2"/>
                  <dgm:constr type="h" for="ch" forName="picture3" refType="h" fact="0.2832"/>
                </dgm:constrLst>
              </dgm:else>
            </dgm:choose>
          </dgm:if>
          <dgm:else name="Name28">
            <dgm:choose name="Name29">
              <dgm:if name="Name30" axis="des" func="maxDepth" op="gt" val="1">
                <dgm:alg type="composite">
                  <dgm:param type="ar" val="1.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userD" refType="w" fact="0.0162"/>
                  <dgm:constr type="ctrX" for="ch" forName="dot1" refType="w" fact="0.7019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7324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7643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5555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5677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5764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554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5315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509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4865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5315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5315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r" for="ch" forName="parTx1" refType="w" fact="0.8513"/>
                  <dgm:constr type="t" for="ch" forName="parTx1" refType="h" fact="0.8596"/>
                  <dgm:constr type="w" for="ch" forName="parTx1" refType="w" fact="0.3491"/>
                  <dgm:constr type="h" for="ch" forName="parTx1" refType="h" fact="0.1638"/>
                  <dgm:constr type="ctrX" for="ch" forName="picture1" refType="w" fact="0.8672"/>
                  <dgm:constr type="ctrY" for="ch" forName="picture1" refType="h" fact="0.8361"/>
                  <dgm:constr type="w" for="ch" forName="picture1" refType="w" fact="0.1618"/>
                  <dgm:constr type="h" for="ch" forName="picture1" refType="h" fact="0.2832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268"/>
                  <dgm:constr type="t" for="ch" forName="parTx2" refType="h" fact="0.6469"/>
                  <dgm:constr type="w" for="ch" forName="parTx2" refType="w" fact="0.3491"/>
                  <dgm:constr type="h" for="ch" forName="parTx2" refType="h" fact="0.1638"/>
                  <dgm:constr type="ctrX" for="ch" forName="picture2" refType="w" fact="0.6427"/>
                  <dgm:constr type="ctrY" for="ch" forName="picture2" refType="h" fact="0.6234"/>
                  <dgm:constr type="w" for="ch" forName="picture2" refType="w" fact="0.1618"/>
                  <dgm:constr type="h" for="ch" forName="picture2" refType="h" fact="0.2832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5237"/>
                  <dgm:constr type="t" for="ch" forName="parTx3" refType="h" fact="0.3243"/>
                  <dgm:constr type="w" for="ch" forName="parTx3" refType="w" fact="0.3491"/>
                  <dgm:constr type="h" for="ch" forName="parTx3" refType="h" fact="0.1638"/>
                  <dgm:constr type="ctrX" for="ch" forName="picture3" refType="w" fact="0.5396"/>
                  <dgm:constr type="ctrY" for="ch" forName="picture3" refType="h" fact="0.3008"/>
                  <dgm:constr type="w" for="ch" forName="picture3" refType="w" fact="0.1618"/>
                  <dgm:constr type="h" for="ch" forName="picture3" refType="h" fact="0.2832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</dgm:constrLst>
              </dgm:if>
              <dgm:else name="Name31">
                <dgm:alg type="composite">
                  <dgm:param type="ar" val="1.416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userD" refType="w" fact="0.02"/>
                  <dgm:constr type="ctrX" for="ch" forName="dot1" refType="w" fact="0.6316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6693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7088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4506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4658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4766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4488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421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3932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3654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421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421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r" for="ch" forName="parTx1" refType="w" fact="0.8163"/>
                  <dgm:constr type="t" for="ch" forName="parTx1" refType="h" fact="0.8551"/>
                  <dgm:constr type="w" for="ch" forName="parTx1" refType="w" fact="0.4314"/>
                  <dgm:constr type="h" for="ch" forName="parTx1" refType="h" fact="0.1638"/>
                  <dgm:constr type="ctrX" for="ch" forName="picture1" refType="w" fact="0.8359"/>
                  <dgm:constr type="ctrY" for="ch" forName="picture1" refType="h" fact="0.8361"/>
                  <dgm:constr type="w" for="ch" forName="picture1" refType="w" fact="0.2"/>
                  <dgm:constr type="h" for="ch" forName="picture1" refType="h" fact="0.2832"/>
                  <dgm:constr type="r" for="ch" forName="parTx2" refType="w" fact="0.5388"/>
                  <dgm:constr type="t" for="ch" forName="parTx2" refType="h" fact="0.6424"/>
                  <dgm:constr type="w" for="ch" forName="parTx2" refType="w" fact="0.4314"/>
                  <dgm:constr type="h" for="ch" forName="parTx2" refType="h" fact="0.1638"/>
                  <dgm:constr type="ctrX" for="ch" forName="picture2" refType="w" fact="0.5584"/>
                  <dgm:constr type="ctrY" for="ch" forName="picture2" refType="h" fact="0.6234"/>
                  <dgm:constr type="w" for="ch" forName="picture2" refType="w" fact="0.2"/>
                  <dgm:constr type="h" for="ch" forName="picture2" refType="h" fact="0.2832"/>
                  <dgm:constr type="r" for="ch" forName="parTx3" refType="w" fact="0.4114"/>
                  <dgm:constr type="t" for="ch" forName="parTx3" refType="h" fact="0.3198"/>
                  <dgm:constr type="w" for="ch" forName="parTx3" refType="w" fact="0.4314"/>
                  <dgm:constr type="h" for="ch" forName="parTx3" refType="h" fact="0.1638"/>
                  <dgm:constr type="ctrX" for="ch" forName="picture3" refType="w" fact="0.431"/>
                  <dgm:constr type="ctrY" for="ch" forName="picture3" refType="h" fact="0.3008"/>
                  <dgm:constr type="w" for="ch" forName="picture3" refType="w" fact="0.2"/>
                  <dgm:constr type="h" for="ch" forName="picture3" refType="h" fact="0.2832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func="var" arg="dir" op="equ" val="norm">
            <dgm:choose name="Name35">
              <dgm:if name="Name36" axis="des" func="maxDepth" op="gt" val="1">
                <dgm:alg type="composite">
                  <dgm:param type="ar" val="1.5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userD" refType="w" fact="0.0136"/>
                  <dgm:constr type="ctrX" for="ch" forName="dot1" refType="w" fact="0.3253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2949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2635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2313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4675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5486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5267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5462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5657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5851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6046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5657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5657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l" for="ch" forName="parTx1" refType="w" fact="0.1466"/>
                  <dgm:constr type="t" for="ch" forName="parTx1" refType="h" fact="0.9095"/>
                  <dgm:constr type="w" for="ch" forName="parTx1" refType="w" fact="0.294"/>
                  <dgm:constr type="h" for="ch" forName="parTx1" refType="h" fact="0.1222"/>
                  <dgm:constr type="ctrX" for="ch" forName="picture1" refType="w" fact="0.1333"/>
                  <dgm:constr type="ctrY" for="ch" forName="picture1" refType="h" fact="0.8922"/>
                  <dgm:constr type="w" for="ch" forName="picture1" refType="w" fact="0.1363"/>
                  <dgm:constr type="h" for="ch" forName="picture1" refType="h" fact="0.211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105"/>
                  <dgm:constr type="t" for="ch" forName="parTx2" refType="h" fact="0.762"/>
                  <dgm:constr type="w" for="ch" forName="parTx2" refType="w" fact="0.294"/>
                  <dgm:constr type="h" for="ch" forName="parTx2" refType="h" fact="0.1222"/>
                  <dgm:constr type="ctrX" for="ch" forName="picture2" refType="w" fact="0.3972"/>
                  <dgm:constr type="ctrY" for="ch" forName="picture2" refType="h" fact="0.7447"/>
                  <dgm:constr type="w" for="ch" forName="picture2" refType="w" fact="0.1363"/>
                  <dgm:constr type="h" for="ch" forName="picture2" refType="h" fact="0.211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229"/>
                  <dgm:constr type="t" for="ch" forName="parTx3" refType="h" fact="0.5294"/>
                  <dgm:constr type="w" for="ch" forName="parTx3" refType="w" fact="0.294"/>
                  <dgm:constr type="h" for="ch" forName="parTx3" refType="h" fact="0.1222"/>
                  <dgm:constr type="ctrX" for="ch" forName="picture3" refType="w" fact="0.5095"/>
                  <dgm:constr type="ctrY" for="ch" forName="picture3" refType="h" fact="0.5121"/>
                  <dgm:constr type="w" for="ch" forName="picture3" refType="w" fact="0.1363"/>
                  <dgm:constr type="h" for="ch" forName="picture3" refType="h" fact="0.211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722"/>
                  <dgm:constr type="t" for="ch" forName="parTx4" refType="h" fact="0.2523"/>
                  <dgm:constr type="w" for="ch" forName="parTx4" refType="w" fact="0.294"/>
                  <dgm:constr type="h" for="ch" forName="parTx4" refType="h" fact="0.1222"/>
                  <dgm:constr type="ctrX" for="ch" forName="picture4" refType="w" fact="0.5588"/>
                  <dgm:constr type="ctrY" for="ch" forName="picture4" refType="h" fact="0.235"/>
                  <dgm:constr type="w" for="ch" forName="picture4" refType="w" fact="0.1363"/>
                  <dgm:constr type="h" for="ch" forName="picture4" refType="h" fact="0.211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</dgm:constrLst>
              </dgm:if>
              <dgm:else name="Name37">
                <dgm:alg type="composite">
                  <dgm:param type="ar" val="1.26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userD" refType="w" fact="0.0167"/>
                  <dgm:constr type="ctrX" for="ch" forName="dot1" refType="w" fact="0.3978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3606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3223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2829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5717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6709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6441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6679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6917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7155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7394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6917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6917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l" for="ch" forName="parTx1" refType="w" fact="0.1793"/>
                  <dgm:constr type="t" for="ch" forName="parTx1" refType="h" fact="0.9064"/>
                  <dgm:constr type="w" for="ch" forName="parTx1" refType="w" fact="0.3595"/>
                  <dgm:constr type="h" for="ch" forName="parTx1" refType="h" fact="0.1222"/>
                  <dgm:constr type="ctrX" for="ch" forName="picture1" refType="w" fact="0.163"/>
                  <dgm:constr type="ctrY" for="ch" forName="picture1" refType="h" fact="0.8922"/>
                  <dgm:constr type="w" for="ch" forName="picture1" refType="w" fact="0.1667"/>
                  <dgm:constr type="h" for="ch" forName="picture1" refType="h" fact="0.2113"/>
                  <dgm:constr type="l" for="ch" forName="parTx2" refType="w" fact="0.502"/>
                  <dgm:constr type="t" for="ch" forName="parTx2" refType="h" fact="0.7589"/>
                  <dgm:constr type="w" for="ch" forName="parTx2" refType="w" fact="0.3595"/>
                  <dgm:constr type="h" for="ch" forName="parTx2" refType="h" fact="0.1222"/>
                  <dgm:constr type="ctrX" for="ch" forName="picture2" refType="w" fact="0.4857"/>
                  <dgm:constr type="ctrY" for="ch" forName="picture2" refType="h" fact="0.7447"/>
                  <dgm:constr type="w" for="ch" forName="picture2" refType="w" fact="0.1667"/>
                  <dgm:constr type="h" for="ch" forName="picture2" refType="h" fact="0.2113"/>
                  <dgm:constr type="l" for="ch" forName="parTx3" refType="w" fact="0.6394"/>
                  <dgm:constr type="t" for="ch" forName="parTx3" refType="h" fact="0.5263"/>
                  <dgm:constr type="w" for="ch" forName="parTx3" refType="w" fact="0.3595"/>
                  <dgm:constr type="h" for="ch" forName="parTx3" refType="h" fact="0.1222"/>
                  <dgm:constr type="ctrX" for="ch" forName="picture3" refType="w" fact="0.6231"/>
                  <dgm:constr type="ctrY" for="ch" forName="picture3" refType="h" fact="0.5121"/>
                  <dgm:constr type="w" for="ch" forName="picture3" refType="w" fact="0.1667"/>
                  <dgm:constr type="h" for="ch" forName="picture3" refType="h" fact="0.2113"/>
                  <dgm:constr type="l" for="ch" forName="parTx4" refType="w" fact="0.6997"/>
                  <dgm:constr type="t" for="ch" forName="parTx4" refType="h" fact="0.2492"/>
                  <dgm:constr type="w" for="ch" forName="parTx4" refType="w" fact="0.3595"/>
                  <dgm:constr type="h" for="ch" forName="parTx4" refType="h" fact="0.1222"/>
                  <dgm:constr type="ctrX" for="ch" forName="picture4" refType="w" fact="0.6834"/>
                  <dgm:constr type="ctrY" for="ch" forName="picture4" refType="h" fact="0.235"/>
                  <dgm:constr type="w" for="ch" forName="picture4" refType="w" fact="0.1667"/>
                  <dgm:constr type="h" for="ch" forName="picture4" refType="h" fact="0.2113"/>
                </dgm:constrLst>
              </dgm:else>
            </dgm:choose>
          </dgm:if>
          <dgm:else name="Name38">
            <dgm:choose name="Name39">
              <dgm:if name="Name40" axis="des" func="maxDepth" op="gt" val="1">
                <dgm:alg type="composite">
                  <dgm:param type="ar" val="1.5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userD" refType="w" fact="0.0136"/>
                  <dgm:constr type="ctrX" for="ch" forName="dot1" refType="w" fact="0.6747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7051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7365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7687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5325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4514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4733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4538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4343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4149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3954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4343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4343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r" for="ch" forName="parTx1" refType="w" fact="0.8534"/>
                  <dgm:constr type="t" for="ch" forName="parTx1" refType="h" fact="0.9095"/>
                  <dgm:constr type="w" for="ch" forName="parTx1" refType="w" fact="0.294"/>
                  <dgm:constr type="h" for="ch" forName="parTx1" refType="h" fact="0.1222"/>
                  <dgm:constr type="ctrX" for="ch" forName="picture1" refType="w" fact="0.8667"/>
                  <dgm:constr type="ctrY" for="ch" forName="picture1" refType="h" fact="0.8922"/>
                  <dgm:constr type="w" for="ch" forName="picture1" refType="w" fact="0.1363"/>
                  <dgm:constr type="h" for="ch" forName="picture1" refType="h" fact="0.211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895"/>
                  <dgm:constr type="t" for="ch" forName="parTx2" refType="h" fact="0.762"/>
                  <dgm:constr type="w" for="ch" forName="parTx2" refType="w" fact="0.294"/>
                  <dgm:constr type="h" for="ch" forName="parTx2" refType="h" fact="0.1222"/>
                  <dgm:constr type="ctrX" for="ch" forName="picture2" refType="w" fact="0.6028"/>
                  <dgm:constr type="ctrY" for="ch" forName="picture2" refType="h" fact="0.7447"/>
                  <dgm:constr type="w" for="ch" forName="picture2" refType="w" fact="0.1363"/>
                  <dgm:constr type="h" for="ch" forName="picture2" refType="h" fact="0.211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771"/>
                  <dgm:constr type="t" for="ch" forName="parTx3" refType="h" fact="0.5294"/>
                  <dgm:constr type="w" for="ch" forName="parTx3" refType="w" fact="0.294"/>
                  <dgm:constr type="h" for="ch" forName="parTx3" refType="h" fact="0.1222"/>
                  <dgm:constr type="ctrX" for="ch" forName="picture3" refType="w" fact="0.4905"/>
                  <dgm:constr type="ctrY" for="ch" forName="picture3" refType="h" fact="0.5121"/>
                  <dgm:constr type="w" for="ch" forName="picture3" refType="w" fact="0.1363"/>
                  <dgm:constr type="h" for="ch" forName="picture3" refType="h" fact="0.211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278"/>
                  <dgm:constr type="t" for="ch" forName="parTx4" refType="h" fact="0.2523"/>
                  <dgm:constr type="w" for="ch" forName="parTx4" refType="w" fact="0.294"/>
                  <dgm:constr type="h" for="ch" forName="parTx4" refType="h" fact="0.1222"/>
                  <dgm:constr type="ctrX" for="ch" forName="picture4" refType="w" fact="0.4412"/>
                  <dgm:constr type="ctrY" for="ch" forName="picture4" refType="h" fact="0.235"/>
                  <dgm:constr type="w" for="ch" forName="picture4" refType="w" fact="0.1363"/>
                  <dgm:constr type="h" for="ch" forName="picture4" refType="h" fact="0.211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</dgm:constrLst>
              </dgm:if>
              <dgm:else name="Name41">
                <dgm:alg type="composite">
                  <dgm:param type="ar" val="1.26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userD" refType="w" fact="0.0167"/>
                  <dgm:constr type="ctrX" for="ch" forName="dot1" refType="w" fact="0.6022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6394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6777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7171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4283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3291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3559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3321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3083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2845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2606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3083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3083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r" for="ch" forName="parTx1" refType="w" fact="0.8207"/>
                  <dgm:constr type="t" for="ch" forName="parTx1" refType="h" fact="0.9064"/>
                  <dgm:constr type="w" for="ch" forName="parTx1" refType="w" fact="0.3595"/>
                  <dgm:constr type="h" for="ch" forName="parTx1" refType="h" fact="0.1222"/>
                  <dgm:constr type="ctrX" for="ch" forName="picture1" refType="w" fact="0.837"/>
                  <dgm:constr type="ctrY" for="ch" forName="picture1" refType="h" fact="0.8922"/>
                  <dgm:constr type="w" for="ch" forName="picture1" refType="w" fact="0.1667"/>
                  <dgm:constr type="h" for="ch" forName="picture1" refType="h" fact="0.2113"/>
                  <dgm:constr type="r" for="ch" forName="parTx2" refType="w" fact="0.498"/>
                  <dgm:constr type="t" for="ch" forName="parTx2" refType="h" fact="0.7589"/>
                  <dgm:constr type="w" for="ch" forName="parTx2" refType="w" fact="0.3595"/>
                  <dgm:constr type="h" for="ch" forName="parTx2" refType="h" fact="0.1222"/>
                  <dgm:constr type="ctrX" for="ch" forName="picture2" refType="w" fact="0.5143"/>
                  <dgm:constr type="ctrY" for="ch" forName="picture2" refType="h" fact="0.7447"/>
                  <dgm:constr type="w" for="ch" forName="picture2" refType="w" fact="0.1667"/>
                  <dgm:constr type="h" for="ch" forName="picture2" refType="h" fact="0.2113"/>
                  <dgm:constr type="r" for="ch" forName="parTx3" refType="w" fact="0.3606"/>
                  <dgm:constr type="t" for="ch" forName="parTx3" refType="h" fact="0.5263"/>
                  <dgm:constr type="w" for="ch" forName="parTx3" refType="w" fact="0.3595"/>
                  <dgm:constr type="h" for="ch" forName="parTx3" refType="h" fact="0.1222"/>
                  <dgm:constr type="ctrX" for="ch" forName="picture3" refType="w" fact="0.3769"/>
                  <dgm:constr type="ctrY" for="ch" forName="picture3" refType="h" fact="0.5121"/>
                  <dgm:constr type="w" for="ch" forName="picture3" refType="w" fact="0.1667"/>
                  <dgm:constr type="h" for="ch" forName="picture3" refType="h" fact="0.2113"/>
                  <dgm:constr type="r" for="ch" forName="parTx4" refType="w" fact="0.3003"/>
                  <dgm:constr type="t" for="ch" forName="parTx4" refType="h" fact="0.2492"/>
                  <dgm:constr type="w" for="ch" forName="parTx4" refType="w" fact="0.3595"/>
                  <dgm:constr type="h" for="ch" forName="parTx4" refType="h" fact="0.1222"/>
                  <dgm:constr type="ctrX" for="ch" forName="picture4" refType="w" fact="0.3166"/>
                  <dgm:constr type="ctrY" for="ch" forName="picture4" refType="h" fact="0.235"/>
                  <dgm:constr type="w" for="ch" forName="picture4" refType="w" fact="0.1667"/>
                  <dgm:constr type="h" for="ch" forName="picture4" refType="h" fact="0.2113"/>
                </dgm:constrLst>
              </dgm:else>
            </dgm:choose>
          </dgm:else>
        </dgm:choose>
      </dgm:if>
      <dgm:if name="Name42" axis="ch" ptType="node" func="cnt" op="equ" val="5">
        <dgm:choose name="Name43">
          <dgm:if name="Name44" func="var" arg="dir" op="equ" val="norm">
            <dgm:choose name="Name45">
              <dgm:if name="Name46" axis="des" func="maxDepth" op="gt" val="1">
                <dgm:alg type="composite">
                  <dgm:param type="ar" val="1.4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userD" refType="w" fact="0.0118"/>
                  <dgm:constr type="ctrX" for="ch" forName="dot1" refType="w" fact="0.3263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3001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2733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2462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4691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4484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5549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601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5779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5951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6123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6295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6467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6123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6123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l" for="ch" forName="parTx1" refType="w" fact="0.1746"/>
                  <dgm:constr type="t" for="ch" forName="parTx1" refType="h" fact="0.9304"/>
                  <dgm:constr type="w" for="ch" forName="parTx1" refType="w" fact="0.2544"/>
                  <dgm:constr type="h" for="ch" forName="parTx1" refType="h" fact="0.0962"/>
                  <dgm:constr type="ctrX" for="ch" forName="picture1" refType="w" fact="0.1631"/>
                  <dgm:constr type="ctrY" for="ch" forName="picture1" refType="h" fact="0.9169"/>
                  <dgm:constr type="w" for="ch" forName="picture1" refType="w" fact="0.118"/>
                  <dgm:constr type="h" for="ch" forName="picture1" refType="h" fact="0.166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982"/>
                  <dgm:constr type="t" for="ch" forName="parTx2" refType="h" fact="0.8167"/>
                  <dgm:constr type="w" for="ch" forName="parTx2" refType="w" fact="0.2544"/>
                  <dgm:constr type="h" for="ch" forName="parTx2" refType="h" fact="0.0962"/>
                  <dgm:constr type="ctrX" for="ch" forName="picture2" refType="w" fact="0.3866"/>
                  <dgm:constr type="ctrY" for="ch" forName="picture2" refType="h" fact="0.8032"/>
                  <dgm:constr type="w" for="ch" forName="picture2" refType="w" fact="0.118"/>
                  <dgm:constr type="h" for="ch" forName="picture2" refType="h" fact="0.166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194"/>
                  <dgm:constr type="t" for="ch" forName="parTx3" refType="h" fact="0.6524"/>
                  <dgm:constr type="w" for="ch" forName="parTx3" refType="w" fact="0.2544"/>
                  <dgm:constr type="h" for="ch" forName="parTx3" refType="h" fact="0.0962"/>
                  <dgm:constr type="ctrX" for="ch" forName="picture3" refType="w" fact="0.5078"/>
                  <dgm:constr type="ctrY" for="ch" forName="picture3" refType="h" fact="0.6389"/>
                  <dgm:constr type="w" for="ch" forName="picture3" refType="w" fact="0.118"/>
                  <dgm:constr type="h" for="ch" forName="picture3" refType="h" fact="0.166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827"/>
                  <dgm:constr type="t" for="ch" forName="parTx4" refType="h" fact="0.4412"/>
                  <dgm:constr type="w" for="ch" forName="parTx4" refType="w" fact="0.2544"/>
                  <dgm:constr type="h" for="ch" forName="parTx4" refType="h" fact="0.0962"/>
                  <dgm:constr type="ctrX" for="ch" forName="picture4" refType="w" fact="0.5712"/>
                  <dgm:constr type="ctrY" for="ch" forName="picture4" refType="h" fact="0.4277"/>
                  <dgm:constr type="w" for="ch" forName="picture4" refType="w" fact="0.118"/>
                  <dgm:constr type="h" for="ch" forName="picture4" refType="h" fact="0.166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18"/>
                  <dgm:constr type="t" for="ch" forName="parTx5" refType="h" fact="0.2262"/>
                  <dgm:constr type="w" for="ch" forName="parTx5" refType="w" fact="0.2544"/>
                  <dgm:constr type="h" for="ch" forName="parTx5" refType="h" fact="0.0962"/>
                  <dgm:constr type="ctrX" for="ch" forName="picture5" refType="w" fact="0.6064"/>
                  <dgm:constr type="ctrY" for="ch" forName="picture5" refType="h" fact="0.2127"/>
                  <dgm:constr type="w" for="ch" forName="picture5" refType="w" fact="0.118"/>
                  <dgm:constr type="h" for="ch" forName="picture5" refType="h" fact="0.1663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</dgm:constrLst>
              </dgm:if>
              <dgm:else name="Name47">
                <dgm:alg type="composite">
                  <dgm:param type="ar" val="1.164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userD" refType="w" fact="0.0143"/>
                  <dgm:constr type="ctrX" for="ch" forName="dot1" refType="w" fact="0.3951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3634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331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2981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5681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543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672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7278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6999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7207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7415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7624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7832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7415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7415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l" for="ch" forName="parTx1" refType="w" fact="0.2115"/>
                  <dgm:constr type="t" for="ch" forName="parTx1" refType="h" fact="0.928"/>
                  <dgm:constr type="w" for="ch" forName="parTx1" refType="w" fact="0.3081"/>
                  <dgm:constr type="h" for="ch" forName="parTx1" refType="h" fact="0.0962"/>
                  <dgm:constr type="ctrX" for="ch" forName="picture1" refType="w" fact="0.1975"/>
                  <dgm:constr type="ctrY" for="ch" forName="picture1" refType="h" fact="0.9169"/>
                  <dgm:constr type="w" for="ch" forName="picture1" refType="w" fact="0.1429"/>
                  <dgm:constr type="h" for="ch" forName="picture1" refType="h" fact="0.1663"/>
                  <dgm:constr type="l" for="ch" forName="parTx2" refType="w" fact="0.4822"/>
                  <dgm:constr type="t" for="ch" forName="parTx2" refType="h" fact="0.8143"/>
                  <dgm:constr type="w" for="ch" forName="parTx2" refType="w" fact="0.3081"/>
                  <dgm:constr type="h" for="ch" forName="parTx2" refType="h" fact="0.0962"/>
                  <dgm:constr type="ctrX" for="ch" forName="picture2" refType="w" fact="0.4682"/>
                  <dgm:constr type="ctrY" for="ch" forName="picture2" refType="h" fact="0.8032"/>
                  <dgm:constr type="w" for="ch" forName="picture2" refType="w" fact="0.1429"/>
                  <dgm:constr type="h" for="ch" forName="picture2" refType="h" fact="0.1663"/>
                  <dgm:constr type="l" for="ch" forName="parTx3" refType="w" fact="0.629"/>
                  <dgm:constr type="t" for="ch" forName="parTx3" refType="h" fact="0.65"/>
                  <dgm:constr type="w" for="ch" forName="parTx3" refType="w" fact="0.3081"/>
                  <dgm:constr type="h" for="ch" forName="parTx3" refType="h" fact="0.0962"/>
                  <dgm:constr type="ctrX" for="ch" forName="picture3" refType="w" fact="0.615"/>
                  <dgm:constr type="ctrY" for="ch" forName="picture3" refType="h" fact="0.6389"/>
                  <dgm:constr type="w" for="ch" forName="picture3" refType="w" fact="0.1429"/>
                  <dgm:constr type="h" for="ch" forName="picture3" refType="h" fact="0.1663"/>
                  <dgm:constr type="l" for="ch" forName="parTx4" refType="w" fact="0.7057"/>
                  <dgm:constr type="t" for="ch" forName="parTx4" refType="h" fact="0.4388"/>
                  <dgm:constr type="w" for="ch" forName="parTx4" refType="w" fact="0.3081"/>
                  <dgm:constr type="h" for="ch" forName="parTx4" refType="h" fact="0.0962"/>
                  <dgm:constr type="ctrX" for="ch" forName="picture4" refType="w" fact="0.6917"/>
                  <dgm:constr type="ctrY" for="ch" forName="picture4" refType="h" fact="0.4277"/>
                  <dgm:constr type="w" for="ch" forName="picture4" refType="w" fact="0.1429"/>
                  <dgm:constr type="h" for="ch" forName="picture4" refType="h" fact="0.1663"/>
                  <dgm:constr type="l" for="ch" forName="parTx5" refType="w" fact="0.7484"/>
                  <dgm:constr type="t" for="ch" forName="parTx5" refType="h" fact="0.2238"/>
                  <dgm:constr type="w" for="ch" forName="parTx5" refType="w" fact="0.3081"/>
                  <dgm:constr type="h" for="ch" forName="parTx5" refType="h" fact="0.0962"/>
                  <dgm:constr type="ctrX" for="ch" forName="picture5" refType="w" fact="0.7344"/>
                  <dgm:constr type="ctrY" for="ch" forName="picture5" refType="h" fact="0.2127"/>
                  <dgm:constr type="w" for="ch" forName="picture5" refType="w" fact="0.1429"/>
                  <dgm:constr type="h" for="ch" forName="picture5" refType="h" fact="0.1663"/>
                </dgm:constrLst>
              </dgm:else>
            </dgm:choose>
          </dgm:if>
          <dgm:else name="Name48">
            <dgm:choose name="Name49">
              <dgm:if name="Name50" axis="des" func="maxDepth" op="gt" val="1">
                <dgm:alg type="composite">
                  <dgm:param type="ar" val="1.4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userD" refType="w" fact="0.0118"/>
                  <dgm:constr type="ctrX" for="ch" forName="dot1" refType="w" fact="0.6737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6999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7267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7538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5309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5516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4451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399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4221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4049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3877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3705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3533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3877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3877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r" for="ch" forName="parTx1" refType="w" fact="0.8254"/>
                  <dgm:constr type="t" for="ch" forName="parTx1" refType="h" fact="0.9304"/>
                  <dgm:constr type="w" for="ch" forName="parTx1" refType="w" fact="0.2544"/>
                  <dgm:constr type="h" for="ch" forName="parTx1" refType="h" fact="0.0962"/>
                  <dgm:constr type="ctrX" for="ch" forName="picture1" refType="w" fact="0.8369"/>
                  <dgm:constr type="ctrY" for="ch" forName="picture1" refType="h" fact="0.9169"/>
                  <dgm:constr type="w" for="ch" forName="picture1" refType="w" fact="0.118"/>
                  <dgm:constr type="h" for="ch" forName="picture1" refType="h" fact="0.166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018"/>
                  <dgm:constr type="t" for="ch" forName="parTx2" refType="h" fact="0.8167"/>
                  <dgm:constr type="w" for="ch" forName="parTx2" refType="w" fact="0.2544"/>
                  <dgm:constr type="h" for="ch" forName="parTx2" refType="h" fact="0.0962"/>
                  <dgm:constr type="ctrX" for="ch" forName="picture2" refType="w" fact="0.6134"/>
                  <dgm:constr type="ctrY" for="ch" forName="picture2" refType="h" fact="0.8032"/>
                  <dgm:constr type="w" for="ch" forName="picture2" refType="w" fact="0.118"/>
                  <dgm:constr type="h" for="ch" forName="picture2" refType="h" fact="0.166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806"/>
                  <dgm:constr type="t" for="ch" forName="parTx3" refType="h" fact="0.6524"/>
                  <dgm:constr type="w" for="ch" forName="parTx3" refType="w" fact="0.2544"/>
                  <dgm:constr type="h" for="ch" forName="parTx3" refType="h" fact="0.0962"/>
                  <dgm:constr type="ctrX" for="ch" forName="picture3" refType="w" fact="0.4922"/>
                  <dgm:constr type="ctrY" for="ch" forName="picture3" refType="h" fact="0.6389"/>
                  <dgm:constr type="w" for="ch" forName="picture3" refType="w" fact="0.118"/>
                  <dgm:constr type="h" for="ch" forName="picture3" refType="h" fact="0.166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173"/>
                  <dgm:constr type="t" for="ch" forName="parTx4" refType="h" fact="0.4412"/>
                  <dgm:constr type="w" for="ch" forName="parTx4" refType="w" fact="0.2544"/>
                  <dgm:constr type="h" for="ch" forName="parTx4" refType="h" fact="0.0962"/>
                  <dgm:constr type="ctrX" for="ch" forName="picture4" refType="w" fact="0.4288"/>
                  <dgm:constr type="ctrY" for="ch" forName="picture4" refType="h" fact="0.4277"/>
                  <dgm:constr type="w" for="ch" forName="picture4" refType="w" fact="0.118"/>
                  <dgm:constr type="h" for="ch" forName="picture4" refType="h" fact="0.166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82"/>
                  <dgm:constr type="t" for="ch" forName="parTx5" refType="h" fact="0.2262"/>
                  <dgm:constr type="w" for="ch" forName="parTx5" refType="w" fact="0.2544"/>
                  <dgm:constr type="h" for="ch" forName="parTx5" refType="h" fact="0.0962"/>
                  <dgm:constr type="ctrX" for="ch" forName="picture5" refType="w" fact="0.3936"/>
                  <dgm:constr type="ctrY" for="ch" forName="picture5" refType="h" fact="0.2127"/>
                  <dgm:constr type="w" for="ch" forName="picture5" refType="w" fact="0.118"/>
                  <dgm:constr type="h" for="ch" forName="picture5" refType="h" fact="0.1663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</dgm:constrLst>
              </dgm:if>
              <dgm:else name="Name51">
                <dgm:alg type="composite">
                  <dgm:param type="ar" val="1.164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userD" refType="w" fact="0.0143"/>
                  <dgm:constr type="ctrX" for="ch" forName="dot1" refType="w" fact="0.6049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6366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669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7019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4319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457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328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2722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3001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2793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2585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2376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2168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2585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2585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r" for="ch" forName="parTx1" refType="w" fact="0.7885"/>
                  <dgm:constr type="t" for="ch" forName="parTx1" refType="h" fact="0.928"/>
                  <dgm:constr type="w" for="ch" forName="parTx1" refType="w" fact="0.3081"/>
                  <dgm:constr type="h" for="ch" forName="parTx1" refType="h" fact="0.0962"/>
                  <dgm:constr type="ctrX" for="ch" forName="picture1" refType="w" fact="0.8025"/>
                  <dgm:constr type="ctrY" for="ch" forName="picture1" refType="h" fact="0.9169"/>
                  <dgm:constr type="w" for="ch" forName="picture1" refType="w" fact="0.1429"/>
                  <dgm:constr type="h" for="ch" forName="picture1" refType="h" fact="0.1663"/>
                  <dgm:constr type="r" for="ch" forName="parTx2" refType="w" fact="0.5178"/>
                  <dgm:constr type="t" for="ch" forName="parTx2" refType="h" fact="0.8143"/>
                  <dgm:constr type="w" for="ch" forName="parTx2" refType="w" fact="0.3081"/>
                  <dgm:constr type="h" for="ch" forName="parTx2" refType="h" fact="0.0962"/>
                  <dgm:constr type="ctrX" for="ch" forName="picture2" refType="w" fact="0.5318"/>
                  <dgm:constr type="ctrY" for="ch" forName="picture2" refType="h" fact="0.8032"/>
                  <dgm:constr type="w" for="ch" forName="picture2" refType="w" fact="0.1429"/>
                  <dgm:constr type="h" for="ch" forName="picture2" refType="h" fact="0.1663"/>
                  <dgm:constr type="r" for="ch" forName="parTx3" refType="w" fact="0.371"/>
                  <dgm:constr type="t" for="ch" forName="parTx3" refType="h" fact="0.65"/>
                  <dgm:constr type="w" for="ch" forName="parTx3" refType="w" fact="0.3081"/>
                  <dgm:constr type="h" for="ch" forName="parTx3" refType="h" fact="0.0962"/>
                  <dgm:constr type="ctrX" for="ch" forName="picture3" refType="w" fact="0.385"/>
                  <dgm:constr type="ctrY" for="ch" forName="picture3" refType="h" fact="0.6389"/>
                  <dgm:constr type="w" for="ch" forName="picture3" refType="w" fact="0.1429"/>
                  <dgm:constr type="h" for="ch" forName="picture3" refType="h" fact="0.1663"/>
                  <dgm:constr type="r" for="ch" forName="parTx4" refType="w" fact="0.2943"/>
                  <dgm:constr type="t" for="ch" forName="parTx4" refType="h" fact="0.4388"/>
                  <dgm:constr type="w" for="ch" forName="parTx4" refType="w" fact="0.3081"/>
                  <dgm:constr type="h" for="ch" forName="parTx4" refType="h" fact="0.0962"/>
                  <dgm:constr type="ctrX" for="ch" forName="picture4" refType="w" fact="0.3083"/>
                  <dgm:constr type="ctrY" for="ch" forName="picture4" refType="h" fact="0.4277"/>
                  <dgm:constr type="w" for="ch" forName="picture4" refType="w" fact="0.1429"/>
                  <dgm:constr type="h" for="ch" forName="picture4" refType="h" fact="0.1663"/>
                  <dgm:constr type="r" for="ch" forName="parTx5" refType="w" fact="0.2516"/>
                  <dgm:constr type="t" for="ch" forName="parTx5" refType="h" fact="0.2238"/>
                  <dgm:constr type="w" for="ch" forName="parTx5" refType="w" fact="0.3081"/>
                  <dgm:constr type="h" for="ch" forName="parTx5" refType="h" fact="0.0962"/>
                  <dgm:constr type="ctrX" for="ch" forName="picture5" refType="w" fact="0.2656"/>
                  <dgm:constr type="ctrY" for="ch" forName="picture5" refType="h" fact="0.2127"/>
                  <dgm:constr type="w" for="ch" forName="picture5" refType="w" fact="0.1429"/>
                  <dgm:constr type="h" for="ch" forName="picture5" refType="h" fact="0.1663"/>
                </dgm:constrLst>
              </dgm:else>
            </dgm:choose>
          </dgm:else>
        </dgm:choose>
      </dgm:if>
      <dgm:if name="Name52" axis="ch" ptType="node" func="cnt" op="equ" val="6">
        <dgm:choose name="Name53">
          <dgm:if name="Name54" func="var" arg="dir" op="equ" val="norm">
            <dgm:choose name="Name55">
              <dgm:if name="Name56" axis="des" func="maxDepth" op="gt" val="1">
                <dgm:alg type="composite">
                  <dgm:param type="ar" val="1.3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userD" refType="w" fact="0.0105"/>
                  <dgm:constr type="ctrX" for="ch" forName="dot1" refType="w" fact="0.3608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3384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3155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2923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2688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4883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4695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5696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6247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6509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6281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6437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6593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675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6906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6593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6593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l" for="ch" forName="parTx1" refType="w" fact="0.2091"/>
                  <dgm:constr type="t" for="ch" forName="parTx1" refType="h" fact="0.9433"/>
                  <dgm:constr type="w" for="ch" forName="parTx1" refType="w" fact="0.2275"/>
                  <dgm:constr type="h" for="ch" forName="parTx1" refType="h" fact="0.0811"/>
                  <dgm:constr type="ctrX" for="ch" forName="picture1" refType="w" fact="0.1988"/>
                  <dgm:constr type="ctrY" for="ch" forName="picture1" refType="h" fact="0.9322"/>
                  <dgm:constr type="w" for="ch" forName="picture1" refType="w" fact="0.1055"/>
                  <dgm:constr type="h" for="ch" forName="picture1" refType="h" fact="0.140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273"/>
                  <dgm:constr type="t" for="ch" forName="parTx2" refType="h" fact="0.8468"/>
                  <dgm:constr type="w" for="ch" forName="parTx2" refType="w" fact="0.2275"/>
                  <dgm:constr type="h" for="ch" forName="parTx2" refType="h" fact="0.0811"/>
                  <dgm:constr type="ctrX" for="ch" forName="picture2" refType="w" fact="0.4169"/>
                  <dgm:constr type="ctrY" for="ch" forName="picture2" refType="h" fact="0.8357"/>
                  <dgm:constr type="w" for="ch" forName="picture2" refType="w" fact="0.1055"/>
                  <dgm:constr type="h" for="ch" forName="picture2" refType="h" fact="0.140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349"/>
                  <dgm:constr type="t" for="ch" forName="parTx3" refType="h" fact="0.7023"/>
                  <dgm:constr type="w" for="ch" forName="parTx3" refType="w" fact="0.2275"/>
                  <dgm:constr type="h" for="ch" forName="parTx3" refType="h" fact="0.0811"/>
                  <dgm:constr type="ctrX" for="ch" forName="picture3" refType="w" fact="0.5245"/>
                  <dgm:constr type="ctrY" for="ch" forName="picture3" refType="h" fact="0.6912"/>
                  <dgm:constr type="w" for="ch" forName="picture3" refType="w" fact="0.1055"/>
                  <dgm:constr type="h" for="ch" forName="picture3" refType="h" fact="0.140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998"/>
                  <dgm:constr type="t" for="ch" forName="parTx4" refType="h" fact="0.5441"/>
                  <dgm:constr type="w" for="ch" forName="parTx4" refType="w" fact="0.2275"/>
                  <dgm:constr type="h" for="ch" forName="parTx4" refType="h" fact="0.0811"/>
                  <dgm:constr type="ctrX" for="ch" forName="picture4" refType="w" fact="0.5894"/>
                  <dgm:constr type="ctrY" for="ch" forName="picture4" refType="h" fact="0.533"/>
                  <dgm:constr type="w" for="ch" forName="picture4" refType="w" fact="0.1055"/>
                  <dgm:constr type="h" for="ch" forName="picture4" refType="h" fact="0.140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416"/>
                  <dgm:constr type="t" for="ch" forName="parTx5" refType="h" fact="0.3737"/>
                  <dgm:constr type="w" for="ch" forName="parTx5" refType="w" fact="0.2275"/>
                  <dgm:constr type="h" for="ch" forName="parTx5" refType="h" fact="0.0811"/>
                  <dgm:constr type="ctrX" for="ch" forName="picture5" refType="w" fact="0.6313"/>
                  <dgm:constr type="ctrY" for="ch" forName="picture5" refType="h" fact="0.3626"/>
                  <dgm:constr type="w" for="ch" forName="picture5" refType="w" fact="0.1055"/>
                  <dgm:constr type="h" for="ch" forName="picture5" refType="h" fact="0.1403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  <dgm:constr type="l" for="ch" forName="parTx6" refType="w" fact="0.6644"/>
                  <dgm:constr type="t" for="ch" forName="parTx6" refType="h" fact="0.2061"/>
                  <dgm:constr type="w" for="ch" forName="parTx6" refType="w" fact="0.2275"/>
                  <dgm:constr type="h" for="ch" forName="parTx6" refType="h" fact="0.0811"/>
                  <dgm:constr type="ctrX" for="ch" forName="picture6" refType="w" fact="0.6541"/>
                  <dgm:constr type="ctrY" for="ch" forName="picture6" refType="h" fact="0.195"/>
                  <dgm:constr type="w" for="ch" forName="picture6" refType="w" fact="0.1055"/>
                  <dgm:constr type="h" for="ch" forName="picture6" refType="h" fact="0.1403"/>
                  <dgm:constr type="l" for="ch" forName="desTx6" refType="r" refFor="ch" refForName="parTx6"/>
                  <dgm:constr type="r" for="ch" forName="desTx6" refType="w"/>
                  <dgm:constr type="t" for="ch" forName="desTx6" refType="t" refFor="ch" refForName="parTx6"/>
                  <dgm:constr type="h" for="ch" forName="desTx6" refType="h" refFor="ch" refForName="parTx6"/>
                </dgm:constrLst>
              </dgm:if>
              <dgm:else name="Name57">
                <dgm:alg type="composite">
                  <dgm:param type="ar" val="1.122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userD" refType="w" fact="0.0125"/>
                  <dgm:constr type="ctrX" for="ch" forName="dot1" refType="w" fact="0.4276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401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3739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3464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3186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5786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5564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675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7403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7714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7443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7628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7814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7999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8184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7814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7814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l" for="ch" forName="parTx1" refType="w" fact="0.2479"/>
                  <dgm:constr type="t" for="ch" forName="parTx1" refType="h" fact="0.9416"/>
                  <dgm:constr type="w" for="ch" forName="parTx1" refType="w" fact="0.2696"/>
                  <dgm:constr type="h" for="ch" forName="parTx1" refType="h" fact="0.0811"/>
                  <dgm:constr type="ctrX" for="ch" forName="picture1" refType="w" fact="0.2356"/>
                  <dgm:constr type="ctrY" for="ch" forName="picture1" refType="h" fact="0.9322"/>
                  <dgm:constr type="w" for="ch" forName="picture1" refType="w" fact="0.125"/>
                  <dgm:constr type="h" for="ch" forName="picture1" refType="h" fact="0.1403"/>
                  <dgm:constr type="l" for="ch" forName="parTx2" refType="w" fact="0.5064"/>
                  <dgm:constr type="t" for="ch" forName="parTx2" refType="h" fact="0.8451"/>
                  <dgm:constr type="w" for="ch" forName="parTx2" refType="w" fact="0.2696"/>
                  <dgm:constr type="h" for="ch" forName="parTx2" refType="h" fact="0.0811"/>
                  <dgm:constr type="ctrX" for="ch" forName="picture2" refType="w" fact="0.4941"/>
                  <dgm:constr type="ctrY" for="ch" forName="picture2" refType="h" fact="0.8357"/>
                  <dgm:constr type="w" for="ch" forName="picture2" refType="w" fact="0.125"/>
                  <dgm:constr type="h" for="ch" forName="picture2" refType="h" fact="0.1403"/>
                  <dgm:constr type="l" for="ch" forName="parTx3" refType="w" fact="0.6339"/>
                  <dgm:constr type="t" for="ch" forName="parTx3" refType="h" fact="0.7006"/>
                  <dgm:constr type="w" for="ch" forName="parTx3" refType="w" fact="0.2696"/>
                  <dgm:constr type="h" for="ch" forName="parTx3" refType="h" fact="0.0811"/>
                  <dgm:constr type="ctrX" for="ch" forName="picture3" refType="w" fact="0.6216"/>
                  <dgm:constr type="ctrY" for="ch" forName="picture3" refType="h" fact="0.6912"/>
                  <dgm:constr type="w" for="ch" forName="picture3" refType="w" fact="0.125"/>
                  <dgm:constr type="h" for="ch" forName="picture3" refType="h" fact="0.1403"/>
                  <dgm:constr type="l" for="ch" forName="parTx4" refType="w" fact="0.7108"/>
                  <dgm:constr type="t" for="ch" forName="parTx4" refType="h" fact="0.5424"/>
                  <dgm:constr type="w" for="ch" forName="parTx4" refType="w" fact="0.2696"/>
                  <dgm:constr type="h" for="ch" forName="parTx4" refType="h" fact="0.0811"/>
                  <dgm:constr type="ctrX" for="ch" forName="picture4" refType="w" fact="0.6985"/>
                  <dgm:constr type="ctrY" for="ch" forName="picture4" refType="h" fact="0.533"/>
                  <dgm:constr type="w" for="ch" forName="picture4" refType="w" fact="0.125"/>
                  <dgm:constr type="h" for="ch" forName="picture4" refType="h" fact="0.1403"/>
                  <dgm:constr type="l" for="ch" forName="parTx5" refType="w" fact="0.7604"/>
                  <dgm:constr type="t" for="ch" forName="parTx5" refType="h" fact="0.372"/>
                  <dgm:constr type="w" for="ch" forName="parTx5" refType="w" fact="0.2696"/>
                  <dgm:constr type="h" for="ch" forName="parTx5" refType="h" fact="0.0811"/>
                  <dgm:constr type="ctrX" for="ch" forName="picture5" refType="w" fact="0.7481"/>
                  <dgm:constr type="ctrY" for="ch" forName="picture5" refType="h" fact="0.3626"/>
                  <dgm:constr type="w" for="ch" forName="picture5" refType="w" fact="0.125"/>
                  <dgm:constr type="h" for="ch" forName="picture5" refType="h" fact="0.1403"/>
                  <dgm:constr type="l" for="ch" forName="parTx6" refType="w" fact="0.7874"/>
                  <dgm:constr type="t" for="ch" forName="parTx6" refType="h" fact="0.2044"/>
                  <dgm:constr type="w" for="ch" forName="parTx6" refType="w" fact="0.2696"/>
                  <dgm:constr type="h" for="ch" forName="parTx6" refType="h" fact="0.0811"/>
                  <dgm:constr type="ctrX" for="ch" forName="picture6" refType="w" fact="0.7751"/>
                  <dgm:constr type="ctrY" for="ch" forName="picture6" refType="h" fact="0.195"/>
                  <dgm:constr type="w" for="ch" forName="picture6" refType="w" fact="0.125"/>
                  <dgm:constr type="h" for="ch" forName="picture6" refType="h" fact="0.1403"/>
                </dgm:constrLst>
              </dgm:else>
            </dgm:choose>
          </dgm:if>
          <dgm:else name="Name58">
            <dgm:choose name="Name59">
              <dgm:if name="Name60" axis="des" func="maxDepth" op="gt" val="1">
                <dgm:alg type="composite">
                  <dgm:param type="ar" val="1.3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userD" refType="w" fact="0.0105"/>
                  <dgm:constr type="ctrX" for="ch" forName="dot1" refType="w" fact="0.6392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6616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6845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7077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7312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5117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5305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4304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3753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3491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3719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3563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3407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325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3094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3407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3407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r" for="ch" forName="parTx1" refType="w" fact="0.7909"/>
                  <dgm:constr type="t" for="ch" forName="parTx1" refType="h" fact="0.9433"/>
                  <dgm:constr type="w" for="ch" forName="parTx1" refType="w" fact="0.2275"/>
                  <dgm:constr type="h" for="ch" forName="parTx1" refType="h" fact="0.0811"/>
                  <dgm:constr type="ctrX" for="ch" forName="picture1" refType="w" fact="0.8012"/>
                  <dgm:constr type="ctrY" for="ch" forName="picture1" refType="h" fact="0.9322"/>
                  <dgm:constr type="w" for="ch" forName="picture1" refType="w" fact="0.1055"/>
                  <dgm:constr type="h" for="ch" forName="picture1" refType="h" fact="0.140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727"/>
                  <dgm:constr type="t" for="ch" forName="parTx2" refType="h" fact="0.8468"/>
                  <dgm:constr type="w" for="ch" forName="parTx2" refType="w" fact="0.2275"/>
                  <dgm:constr type="h" for="ch" forName="parTx2" refType="h" fact="0.0811"/>
                  <dgm:constr type="ctrX" for="ch" forName="picture2" refType="w" fact="0.5831"/>
                  <dgm:constr type="ctrY" for="ch" forName="picture2" refType="h" fact="0.8357"/>
                  <dgm:constr type="w" for="ch" forName="picture2" refType="w" fact="0.1055"/>
                  <dgm:constr type="h" for="ch" forName="picture2" refType="h" fact="0.140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651"/>
                  <dgm:constr type="t" for="ch" forName="parTx3" refType="h" fact="0.7023"/>
                  <dgm:constr type="w" for="ch" forName="parTx3" refType="w" fact="0.2275"/>
                  <dgm:constr type="h" for="ch" forName="parTx3" refType="h" fact="0.0811"/>
                  <dgm:constr type="ctrX" for="ch" forName="picture3" refType="w" fact="0.4755"/>
                  <dgm:constr type="ctrY" for="ch" forName="picture3" refType="h" fact="0.6912"/>
                  <dgm:constr type="w" for="ch" forName="picture3" refType="w" fact="0.1055"/>
                  <dgm:constr type="h" for="ch" forName="picture3" refType="h" fact="0.140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002"/>
                  <dgm:constr type="t" for="ch" forName="parTx4" refType="h" fact="0.5441"/>
                  <dgm:constr type="w" for="ch" forName="parTx4" refType="w" fact="0.2275"/>
                  <dgm:constr type="h" for="ch" forName="parTx4" refType="h" fact="0.0811"/>
                  <dgm:constr type="ctrX" for="ch" forName="picture4" refType="w" fact="0.4106"/>
                  <dgm:constr type="ctrY" for="ch" forName="picture4" refType="h" fact="0.533"/>
                  <dgm:constr type="w" for="ch" forName="picture4" refType="w" fact="0.1055"/>
                  <dgm:constr type="h" for="ch" forName="picture4" refType="h" fact="0.140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584"/>
                  <dgm:constr type="t" for="ch" forName="parTx5" refType="h" fact="0.3737"/>
                  <dgm:constr type="w" for="ch" forName="parTx5" refType="w" fact="0.2275"/>
                  <dgm:constr type="h" for="ch" forName="parTx5" refType="h" fact="0.0811"/>
                  <dgm:constr type="ctrX" for="ch" forName="picture5" refType="w" fact="0.3687"/>
                  <dgm:constr type="ctrY" for="ch" forName="picture5" refType="h" fact="0.3626"/>
                  <dgm:constr type="w" for="ch" forName="picture5" refType="w" fact="0.1055"/>
                  <dgm:constr type="h" for="ch" forName="picture5" refType="h" fact="0.1403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  <dgm:constr type="r" for="ch" forName="parTx6" refType="w" fact="0.3356"/>
                  <dgm:constr type="t" for="ch" forName="parTx6" refType="h" fact="0.2061"/>
                  <dgm:constr type="w" for="ch" forName="parTx6" refType="w" fact="0.2275"/>
                  <dgm:constr type="h" for="ch" forName="parTx6" refType="h" fact="0.0811"/>
                  <dgm:constr type="ctrX" for="ch" forName="picture6" refType="w" fact="0.3459"/>
                  <dgm:constr type="ctrY" for="ch" forName="picture6" refType="h" fact="0.195"/>
                  <dgm:constr type="w" for="ch" forName="picture6" refType="w" fact="0.1055"/>
                  <dgm:constr type="h" for="ch" forName="picture6" refType="h" fact="0.1403"/>
                  <dgm:constr type="r" for="ch" forName="desTx6" refType="l" refFor="ch" refForName="parTx6"/>
                  <dgm:constr type="l" for="ch" forName="desTx6"/>
                  <dgm:constr type="t" for="ch" forName="desTx6" refType="t" refFor="ch" refForName="parTx6"/>
                  <dgm:constr type="h" for="ch" forName="desTx6" refType="h" refFor="ch" refForName="parTx6"/>
                </dgm:constrLst>
              </dgm:if>
              <dgm:else name="Name61">
                <dgm:alg type="composite">
                  <dgm:param type="ar" val="1.122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userD" refType="w" fact="0.0125"/>
                  <dgm:constr type="ctrX" for="ch" forName="dot1" refType="w" fact="0.5724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599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6261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6536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6814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4214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4436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325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2597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2286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2557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2372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2187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2001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1816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2187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2187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r" for="ch" forName="parTx1" refType="w" fact="0.7522"/>
                  <dgm:constr type="t" for="ch" forName="parTx1" refType="h" fact="0.9416"/>
                  <dgm:constr type="w" for="ch" forName="parTx1" refType="w" fact="0.2696"/>
                  <dgm:constr type="h" for="ch" forName="parTx1" refType="h" fact="0.0811"/>
                  <dgm:constr type="ctrX" for="ch" forName="picture1" refType="w" fact="0.7644"/>
                  <dgm:constr type="ctrY" for="ch" forName="picture1" refType="h" fact="0.9322"/>
                  <dgm:constr type="w" for="ch" forName="picture1" refType="w" fact="0.125"/>
                  <dgm:constr type="h" for="ch" forName="picture1" refType="h" fact="0.1403"/>
                  <dgm:constr type="r" for="ch" forName="parTx2" refType="w" fact="0.4937"/>
                  <dgm:constr type="t" for="ch" forName="parTx2" refType="h" fact="0.8451"/>
                  <dgm:constr type="w" for="ch" forName="parTx2" refType="w" fact="0.2696"/>
                  <dgm:constr type="h" for="ch" forName="parTx2" refType="h" fact="0.0811"/>
                  <dgm:constr type="ctrX" for="ch" forName="picture2" refType="w" fact="0.5059"/>
                  <dgm:constr type="ctrY" for="ch" forName="picture2" refType="h" fact="0.8357"/>
                  <dgm:constr type="w" for="ch" forName="picture2" refType="w" fact="0.125"/>
                  <dgm:constr type="h" for="ch" forName="picture2" refType="h" fact="0.1403"/>
                  <dgm:constr type="r" for="ch" forName="parTx3" refType="w" fact="0.3662"/>
                  <dgm:constr type="t" for="ch" forName="parTx3" refType="h" fact="0.7006"/>
                  <dgm:constr type="w" for="ch" forName="parTx3" refType="w" fact="0.2696"/>
                  <dgm:constr type="h" for="ch" forName="parTx3" refType="h" fact="0.0811"/>
                  <dgm:constr type="ctrX" for="ch" forName="picture3" refType="w" fact="0.3784"/>
                  <dgm:constr type="ctrY" for="ch" forName="picture3" refType="h" fact="0.6912"/>
                  <dgm:constr type="w" for="ch" forName="picture3" refType="w" fact="0.125"/>
                  <dgm:constr type="h" for="ch" forName="picture3" refType="h" fact="0.1403"/>
                  <dgm:constr type="r" for="ch" forName="parTx4" refType="w" fact="0.2893"/>
                  <dgm:constr type="t" for="ch" forName="parTx4" refType="h" fact="0.5424"/>
                  <dgm:constr type="w" for="ch" forName="parTx4" refType="w" fact="0.2696"/>
                  <dgm:constr type="h" for="ch" forName="parTx4" refType="h" fact="0.0811"/>
                  <dgm:constr type="ctrX" for="ch" forName="picture4" refType="w" fact="0.3015"/>
                  <dgm:constr type="ctrY" for="ch" forName="picture4" refType="h" fact="0.533"/>
                  <dgm:constr type="w" for="ch" forName="picture4" refType="w" fact="0.125"/>
                  <dgm:constr type="h" for="ch" forName="picture4" refType="h" fact="0.1403"/>
                  <dgm:constr type="r" for="ch" forName="parTx5" refType="w" fact="0.2397"/>
                  <dgm:constr type="t" for="ch" forName="parTx5" refType="h" fact="0.372"/>
                  <dgm:constr type="w" for="ch" forName="parTx5" refType="w" fact="0.2696"/>
                  <dgm:constr type="h" for="ch" forName="parTx5" refType="h" fact="0.0811"/>
                  <dgm:constr type="ctrX" for="ch" forName="picture5" refType="w" fact="0.2519"/>
                  <dgm:constr type="ctrY" for="ch" forName="picture5" refType="h" fact="0.3626"/>
                  <dgm:constr type="w" for="ch" forName="picture5" refType="w" fact="0.125"/>
                  <dgm:constr type="h" for="ch" forName="picture5" refType="h" fact="0.1403"/>
                  <dgm:constr type="r" for="ch" forName="parTx6" refType="w" fact="0.2127"/>
                  <dgm:constr type="t" for="ch" forName="parTx6" refType="h" fact="0.2044"/>
                  <dgm:constr type="w" for="ch" forName="parTx6" refType="w" fact="0.2696"/>
                  <dgm:constr type="h" for="ch" forName="parTx6" refType="h" fact="0.0811"/>
                  <dgm:constr type="ctrX" for="ch" forName="picture6" refType="w" fact="0.2249"/>
                  <dgm:constr type="ctrY" for="ch" forName="picture6" refType="h" fact="0.195"/>
                  <dgm:constr type="w" for="ch" forName="picture6" refType="w" fact="0.125"/>
                  <dgm:constr type="h" for="ch" forName="picture6" refType="h" fact="0.1403"/>
                </dgm:constrLst>
              </dgm:else>
            </dgm:choose>
          </dgm:else>
        </dgm:choose>
      </dgm:if>
      <dgm:else name="Name62">
        <dgm:choose name="Name63">
          <dgm:if name="Name64" func="var" arg="dir" op="equ" val="norm">
            <dgm:choose name="Name65">
              <dgm:if name="Name66" axis="des" func="maxDepth" op="gt" val="1">
                <dgm:alg type="composite">
                  <dgm:param type="ar" val="1.2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primFontSz" for="ch" forName="desTx7" refType="primFontSz" refFor="ch" refForName="desTx1" op="equ"/>
                  <dgm:constr type="userD" refType="w" fact="0.0097"/>
                  <dgm:constr type="ctrX" for="ch" forName="dot1" refType="w" fact="0.3909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3721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353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3337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3142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5088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4926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5836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6371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6701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6853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6627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6773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6919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7065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7212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6919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6919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l" for="ch" forName="parTx1" refType="w" fact="0.2556"/>
                  <dgm:constr type="t" for="ch" forName="parTx1" refType="h" fact="0.8856"/>
                  <dgm:constr type="w" for="ch" forName="parTx1" refType="w" fact="0.2101"/>
                  <dgm:constr type="h" for="ch" forName="parTx1" refType="h" fact="0.0704"/>
                  <dgm:constr type="ctrX" for="ch" forName="picture1" refType="w" fact="0.246"/>
                  <dgm:constr type="ctrY" for="ch" forName="picture1" refType="h" fact="0.8769"/>
                  <dgm:constr type="w" for="ch" forName="picture1" refType="w" fact="0.0974"/>
                  <dgm:constr type="h" for="ch" forName="picture1" refType="h" fact="0.1218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535"/>
                  <dgm:constr type="t" for="ch" forName="parTx2" refType="h" fact="0.7956"/>
                  <dgm:constr type="w" for="ch" forName="parTx2" refType="w" fact="0.2101"/>
                  <dgm:constr type="h" for="ch" forName="parTx2" refType="h" fact="0.0704"/>
                  <dgm:constr type="ctrX" for="ch" forName="picture2" refType="w" fact="0.4439"/>
                  <dgm:constr type="ctrY" for="ch" forName="picture2" refType="h" fact="0.787"/>
                  <dgm:constr type="w" for="ch" forName="picture2" refType="w" fact="0.0974"/>
                  <dgm:constr type="h" for="ch" forName="picture2" refType="h" fact="0.1218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511"/>
                  <dgm:constr type="t" for="ch" forName="parTx3" refType="h" fact="0.673"/>
                  <dgm:constr type="w" for="ch" forName="parTx3" refType="w" fact="0.2101"/>
                  <dgm:constr type="h" for="ch" forName="parTx3" refType="h" fact="0.0704"/>
                  <dgm:constr type="ctrX" for="ch" forName="picture3" refType="w" fact="0.5415"/>
                  <dgm:constr type="ctrY" for="ch" forName="picture3" refType="h" fact="0.6644"/>
                  <dgm:constr type="w" for="ch" forName="picture3" refType="w" fact="0.0974"/>
                  <dgm:constr type="h" for="ch" forName="picture3" refType="h" fact="0.1218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6132"/>
                  <dgm:constr type="t" for="ch" forName="parTx4" refType="h" fact="0.538"/>
                  <dgm:constr type="w" for="ch" forName="parTx4" refType="w" fact="0.2101"/>
                  <dgm:constr type="h" for="ch" forName="parTx4" refType="h" fact="0.0704"/>
                  <dgm:constr type="ctrX" for="ch" forName="picture4" refType="w" fact="0.6037"/>
                  <dgm:constr type="ctrY" for="ch" forName="picture4" refType="h" fact="0.5294"/>
                  <dgm:constr type="w" for="ch" forName="picture4" refType="w" fact="0.0974"/>
                  <dgm:constr type="h" for="ch" forName="picture4" refType="h" fact="0.1218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576"/>
                  <dgm:constr type="t" for="ch" forName="parTx5" refType="h" fact="0.3951"/>
                  <dgm:constr type="w" for="ch" forName="parTx5" refType="w" fact="0.2101"/>
                  <dgm:constr type="h" for="ch" forName="parTx5" refType="h" fact="0.0704"/>
                  <dgm:constr type="ctrX" for="ch" forName="picture5" refType="w" fact="0.648"/>
                  <dgm:constr type="ctrY" for="ch" forName="picture5" refType="h" fact="0.3864"/>
                  <dgm:constr type="w" for="ch" forName="picture5" refType="w" fact="0.0974"/>
                  <dgm:constr type="h" for="ch" forName="picture5" refType="h" fact="0.1218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  <dgm:constr type="l" for="ch" forName="parTx6" refType="w" fact="0.6828"/>
                  <dgm:constr type="t" for="ch" forName="parTx6" refType="h" fact="0.2531"/>
                  <dgm:constr type="w" for="ch" forName="parTx6" refType="w" fact="0.2101"/>
                  <dgm:constr type="h" for="ch" forName="parTx6" refType="h" fact="0.0704"/>
                  <dgm:constr type="ctrX" for="ch" forName="picture6" refType="w" fact="0.6733"/>
                  <dgm:constr type="ctrY" for="ch" forName="picture6" refType="h" fact="0.2444"/>
                  <dgm:constr type="w" for="ch" forName="picture6" refType="w" fact="0.0974"/>
                  <dgm:constr type="h" for="ch" forName="picture6" refType="h" fact="0.1218"/>
                  <dgm:constr type="l" for="ch" forName="desTx6" refType="r" refFor="ch" refForName="parTx6"/>
                  <dgm:constr type="r" for="ch" forName="desTx6" refType="w"/>
                  <dgm:constr type="t" for="ch" forName="desTx6" refType="t" refFor="ch" refForName="parTx6"/>
                  <dgm:constr type="h" for="ch" forName="desTx6" refType="h" refFor="ch" refForName="parTx6"/>
                  <dgm:constr type="l" for="ch" forName="parTx7" refType="w" fact="0.6966"/>
                  <dgm:constr type="t" for="ch" forName="parTx7" refType="h" fact="0.1162"/>
                  <dgm:constr type="w" for="ch" forName="parTx7" refType="w" fact="0.2101"/>
                  <dgm:constr type="h" for="ch" forName="parTx7" refType="h" fact="0.0704"/>
                  <dgm:constr type="ctrX" for="ch" forName="picture7" refType="w" fact="0.6871"/>
                  <dgm:constr type="ctrY" for="ch" forName="picture7" refType="h" fact="0.1075"/>
                  <dgm:constr type="w" for="ch" forName="picture7" refType="w" fact="0.0974"/>
                  <dgm:constr type="h" for="ch" forName="picture7" refType="h" fact="0.1218"/>
                  <dgm:constr type="l" for="ch" forName="desTx7" refType="r" refFor="ch" refForName="parTx7"/>
                  <dgm:constr type="r" for="ch" forName="desTx7" refType="w"/>
                  <dgm:constr type="t" for="ch" forName="desTx7" refType="t" refFor="ch" refForName="parTx7"/>
                  <dgm:constr type="h" for="ch" forName="desTx7" refType="h" refFor="ch" refForName="parTx7"/>
                </dgm:constrLst>
              </dgm:if>
              <dgm:else name="Name67">
                <dgm:alg type="composite">
                  <dgm:param type="ar" val="1.096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userD" refType="w" fact="0.0111"/>
                  <dgm:constr type="ctrX" for="ch" forName="dot1" refType="w" fact="0.4459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4244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4026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3806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3584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5803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5618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6656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7266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7643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7816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7558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7725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7892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8058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8225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7892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7892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l" for="ch" forName="parTx1" refType="w" fact="0.2915"/>
                  <dgm:constr type="t" for="ch" forName="parTx1" refType="h" fact="0.8845"/>
                  <dgm:constr type="w" for="ch" forName="parTx1" refType="w" fact="0.2396"/>
                  <dgm:constr type="h" for="ch" forName="parTx1" refType="h" fact="0.0704"/>
                  <dgm:constr type="ctrX" for="ch" forName="picture1" refType="w" fact="0.2806"/>
                  <dgm:constr type="ctrY" for="ch" forName="picture1" refType="h" fact="0.8769"/>
                  <dgm:constr type="w" for="ch" forName="picture1" refType="w" fact="0.1111"/>
                  <dgm:constr type="h" for="ch" forName="picture1" refType="h" fact="0.1218"/>
                  <dgm:constr type="l" for="ch" forName="parTx2" refType="w" fact="0.5172"/>
                  <dgm:constr type="t" for="ch" forName="parTx2" refType="h" fact="0.7946"/>
                  <dgm:constr type="w" for="ch" forName="parTx2" refType="w" fact="0.2396"/>
                  <dgm:constr type="h" for="ch" forName="parTx2" refType="h" fact="0.0704"/>
                  <dgm:constr type="ctrX" for="ch" forName="picture2" refType="w" fact="0.5063"/>
                  <dgm:constr type="ctrY" for="ch" forName="picture2" refType="h" fact="0.787"/>
                  <dgm:constr type="w" for="ch" forName="picture2" refType="w" fact="0.1111"/>
                  <dgm:constr type="h" for="ch" forName="picture2" refType="h" fact="0.1218"/>
                  <dgm:constr type="l" for="ch" forName="parTx3" refType="w" fact="0.6285"/>
                  <dgm:constr type="t" for="ch" forName="parTx3" refType="h" fact="0.672"/>
                  <dgm:constr type="w" for="ch" forName="parTx3" refType="w" fact="0.2396"/>
                  <dgm:constr type="h" for="ch" forName="parTx3" refType="h" fact="0.0704"/>
                  <dgm:constr type="ctrX" for="ch" forName="picture3" refType="w" fact="0.6176"/>
                  <dgm:constr type="ctrY" for="ch" forName="picture3" refType="h" fact="0.6644"/>
                  <dgm:constr type="w" for="ch" forName="picture3" refType="w" fact="0.1111"/>
                  <dgm:constr type="h" for="ch" forName="picture3" refType="h" fact="0.1218"/>
                  <dgm:constr type="l" for="ch" forName="parTx4" refType="w" fact="0.6994"/>
                  <dgm:constr type="t" for="ch" forName="parTx4" refType="h" fact="0.5369"/>
                  <dgm:constr type="w" for="ch" forName="parTx4" refType="w" fact="0.2396"/>
                  <dgm:constr type="h" for="ch" forName="parTx4" refType="h" fact="0.0704"/>
                  <dgm:constr type="ctrX" for="ch" forName="picture4" refType="w" fact="0.6885"/>
                  <dgm:constr type="ctrY" for="ch" forName="picture4" refType="h" fact="0.5294"/>
                  <dgm:constr type="w" for="ch" forName="picture4" refType="w" fact="0.1111"/>
                  <dgm:constr type="h" for="ch" forName="picture4" refType="h" fact="0.1218"/>
                  <dgm:constr type="l" for="ch" forName="parTx5" refType="w" fact="0.75"/>
                  <dgm:constr type="t" for="ch" forName="parTx5" refType="h" fact="0.394"/>
                  <dgm:constr type="w" for="ch" forName="parTx5" refType="w" fact="0.2396"/>
                  <dgm:constr type="h" for="ch" forName="parTx5" refType="h" fact="0.0704"/>
                  <dgm:constr type="ctrX" for="ch" forName="picture5" refType="w" fact="0.7391"/>
                  <dgm:constr type="ctrY" for="ch" forName="picture5" refType="h" fact="0.3864"/>
                  <dgm:constr type="w" for="ch" forName="picture5" refType="w" fact="0.1111"/>
                  <dgm:constr type="h" for="ch" forName="picture5" refType="h" fact="0.1218"/>
                  <dgm:constr type="l" for="ch" forName="parTx6" refType="w" fact="0.7788"/>
                  <dgm:constr type="t" for="ch" forName="parTx6" refType="h" fact="0.252"/>
                  <dgm:constr type="w" for="ch" forName="parTx6" refType="w" fact="0.2396"/>
                  <dgm:constr type="h" for="ch" forName="parTx6" refType="h" fact="0.0704"/>
                  <dgm:constr type="ctrX" for="ch" forName="picture6" refType="w" fact="0.7679"/>
                  <dgm:constr type="ctrY" for="ch" forName="picture6" refType="h" fact="0.2444"/>
                  <dgm:constr type="w" for="ch" forName="picture6" refType="w" fact="0.1111"/>
                  <dgm:constr type="h" for="ch" forName="picture6" refType="h" fact="0.1218"/>
                  <dgm:constr type="l" for="ch" forName="parTx7" refType="w" fact="0.7945"/>
                  <dgm:constr type="t" for="ch" forName="parTx7" refType="h" fact="0.1151"/>
                  <dgm:constr type="w" for="ch" forName="parTx7" refType="w" fact="0.2396"/>
                  <dgm:constr type="h" for="ch" forName="parTx7" refType="h" fact="0.0704"/>
                  <dgm:constr type="ctrX" for="ch" forName="picture7" refType="w" fact="0.7836"/>
                  <dgm:constr type="ctrY" for="ch" forName="picture7" refType="h" fact="0.1075"/>
                  <dgm:constr type="w" for="ch" forName="picture7" refType="w" fact="0.1111"/>
                  <dgm:constr type="h" for="ch" forName="picture7" refType="h" fact="0.1218"/>
                </dgm:constrLst>
              </dgm:else>
            </dgm:choose>
          </dgm:if>
          <dgm:else name="Name68">
            <dgm:choose name="Name69">
              <dgm:if name="Name70" axis="des" func="maxDepth" op="gt" val="1">
                <dgm:alg type="composite">
                  <dgm:param type="ar" val="1.2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primFontSz" for="ch" forName="desTx7" refType="primFontSz" refFor="ch" refForName="desTx1" op="equ"/>
                  <dgm:constr type="userD" refType="w" fact="0.0097"/>
                  <dgm:constr type="ctrX" for="ch" forName="dot1" refType="w" fact="0.6091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6279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647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6663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6858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4912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5074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4164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3629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3299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3147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3373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3227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3081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2935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2788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3081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3081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r" for="ch" forName="parTx1" refType="w" fact="0.7444"/>
                  <dgm:constr type="t" for="ch" forName="parTx1" refType="h" fact="0.8856"/>
                  <dgm:constr type="w" for="ch" forName="parTx1" refType="w" fact="0.2101"/>
                  <dgm:constr type="h" for="ch" forName="parTx1" refType="h" fact="0.0704"/>
                  <dgm:constr type="ctrX" for="ch" forName="picture1" refType="w" fact="0.754"/>
                  <dgm:constr type="ctrY" for="ch" forName="picture1" refType="h" fact="0.8769"/>
                  <dgm:constr type="w" for="ch" forName="picture1" refType="w" fact="0.0974"/>
                  <dgm:constr type="h" for="ch" forName="picture1" refType="h" fact="0.1218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465"/>
                  <dgm:constr type="t" for="ch" forName="parTx2" refType="h" fact="0.7956"/>
                  <dgm:constr type="w" for="ch" forName="parTx2" refType="w" fact="0.2101"/>
                  <dgm:constr type="h" for="ch" forName="parTx2" refType="h" fact="0.0704"/>
                  <dgm:constr type="ctrX" for="ch" forName="picture2" refType="w" fact="0.5561"/>
                  <dgm:constr type="ctrY" for="ch" forName="picture2" refType="h" fact="0.787"/>
                  <dgm:constr type="w" for="ch" forName="picture2" refType="w" fact="0.0974"/>
                  <dgm:constr type="h" for="ch" forName="picture2" refType="h" fact="0.1218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489"/>
                  <dgm:constr type="t" for="ch" forName="parTx3" refType="h" fact="0.673"/>
                  <dgm:constr type="w" for="ch" forName="parTx3" refType="w" fact="0.2101"/>
                  <dgm:constr type="h" for="ch" forName="parTx3" refType="h" fact="0.0704"/>
                  <dgm:constr type="ctrX" for="ch" forName="picture3" refType="w" fact="0.4585"/>
                  <dgm:constr type="ctrY" for="ch" forName="picture3" refType="h" fact="0.6644"/>
                  <dgm:constr type="w" for="ch" forName="picture3" refType="w" fact="0.0974"/>
                  <dgm:constr type="h" for="ch" forName="picture3" refType="h" fact="0.1218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3868"/>
                  <dgm:constr type="t" for="ch" forName="parTx4" refType="h" fact="0.538"/>
                  <dgm:constr type="w" for="ch" forName="parTx4" refType="w" fact="0.2101"/>
                  <dgm:constr type="h" for="ch" forName="parTx4" refType="h" fact="0.0704"/>
                  <dgm:constr type="ctrX" for="ch" forName="picture4" refType="w" fact="0.3963"/>
                  <dgm:constr type="ctrY" for="ch" forName="picture4" refType="h" fact="0.5294"/>
                  <dgm:constr type="w" for="ch" forName="picture4" refType="w" fact="0.0974"/>
                  <dgm:constr type="h" for="ch" forName="picture4" refType="h" fact="0.1218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424"/>
                  <dgm:constr type="t" for="ch" forName="parTx5" refType="h" fact="0.3951"/>
                  <dgm:constr type="w" for="ch" forName="parTx5" refType="w" fact="0.2101"/>
                  <dgm:constr type="h" for="ch" forName="parTx5" refType="h" fact="0.0704"/>
                  <dgm:constr type="ctrX" for="ch" forName="picture5" refType="w" fact="0.352"/>
                  <dgm:constr type="ctrY" for="ch" forName="picture5" refType="h" fact="0.3864"/>
                  <dgm:constr type="w" for="ch" forName="picture5" refType="w" fact="0.0974"/>
                  <dgm:constr type="h" for="ch" forName="picture5" refType="h" fact="0.1218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  <dgm:constr type="r" for="ch" forName="parTx6" refType="w" fact="0.3172"/>
                  <dgm:constr type="t" for="ch" forName="parTx6" refType="h" fact="0.2531"/>
                  <dgm:constr type="w" for="ch" forName="parTx6" refType="w" fact="0.2101"/>
                  <dgm:constr type="h" for="ch" forName="parTx6" refType="h" fact="0.0704"/>
                  <dgm:constr type="ctrX" for="ch" forName="picture6" refType="w" fact="0.3267"/>
                  <dgm:constr type="ctrY" for="ch" forName="picture6" refType="h" fact="0.2444"/>
                  <dgm:constr type="w" for="ch" forName="picture6" refType="w" fact="0.0974"/>
                  <dgm:constr type="h" for="ch" forName="picture6" refType="h" fact="0.1218"/>
                  <dgm:constr type="r" for="ch" forName="desTx6" refType="l" refFor="ch" refForName="parTx6"/>
                  <dgm:constr type="l" for="ch" forName="desTx6"/>
                  <dgm:constr type="t" for="ch" forName="desTx6" refType="t" refFor="ch" refForName="parTx6"/>
                  <dgm:constr type="h" for="ch" forName="desTx6" refType="h" refFor="ch" refForName="parTx6"/>
                  <dgm:constr type="r" for="ch" forName="parTx7" refType="w" fact="0.3034"/>
                  <dgm:constr type="t" for="ch" forName="parTx7" refType="h" fact="0.1162"/>
                  <dgm:constr type="w" for="ch" forName="parTx7" refType="w" fact="0.2101"/>
                  <dgm:constr type="h" for="ch" forName="parTx7" refType="h" fact="0.0704"/>
                  <dgm:constr type="ctrX" for="ch" forName="picture7" refType="w" fact="0.3129"/>
                  <dgm:constr type="ctrY" for="ch" forName="picture7" refType="h" fact="0.1075"/>
                  <dgm:constr type="w" for="ch" forName="picture7" refType="w" fact="0.0974"/>
                  <dgm:constr type="h" for="ch" forName="picture7" refType="h" fact="0.1218"/>
                  <dgm:constr type="r" for="ch" forName="desTx7" refType="l" refFor="ch" refForName="parTx7"/>
                  <dgm:constr type="l" for="ch" forName="desTx7"/>
                  <dgm:constr type="t" for="ch" forName="desTx7" refType="t" refFor="ch" refForName="parTx7"/>
                  <dgm:constr type="h" for="ch" forName="desTx7" refType="h" refFor="ch" refForName="parTx7"/>
                </dgm:constrLst>
              </dgm:if>
              <dgm:else name="Name71">
                <dgm:alg type="composite">
                  <dgm:param type="ar" val="1.096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userD" refType="w" fact="0.0111"/>
                  <dgm:constr type="ctrX" for="ch" forName="dot1" refType="w" fact="0.5541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5756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5974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6194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6416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4197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4382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3344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2734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2357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2184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2442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2275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2108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1942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1775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2108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2108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r" for="ch" forName="parTx1" refType="w" fact="0.7085"/>
                  <dgm:constr type="t" for="ch" forName="parTx1" refType="h" fact="0.8845"/>
                  <dgm:constr type="w" for="ch" forName="parTx1" refType="w" fact="0.2396"/>
                  <dgm:constr type="h" for="ch" forName="parTx1" refType="h" fact="0.0704"/>
                  <dgm:constr type="ctrX" for="ch" forName="picture1" refType="w" fact="0.7194"/>
                  <dgm:constr type="ctrY" for="ch" forName="picture1" refType="h" fact="0.8769"/>
                  <dgm:constr type="w" for="ch" forName="picture1" refType="w" fact="0.1111"/>
                  <dgm:constr type="h" for="ch" forName="picture1" refType="h" fact="0.1218"/>
                  <dgm:constr type="r" for="ch" forName="parTx2" refType="w" fact="0.4828"/>
                  <dgm:constr type="t" for="ch" forName="parTx2" refType="h" fact="0.7946"/>
                  <dgm:constr type="w" for="ch" forName="parTx2" refType="w" fact="0.2396"/>
                  <dgm:constr type="h" for="ch" forName="parTx2" refType="h" fact="0.0704"/>
                  <dgm:constr type="ctrX" for="ch" forName="picture2" refType="w" fact="0.4937"/>
                  <dgm:constr type="ctrY" for="ch" forName="picture2" refType="h" fact="0.787"/>
                  <dgm:constr type="w" for="ch" forName="picture2" refType="w" fact="0.1111"/>
                  <dgm:constr type="h" for="ch" forName="picture2" refType="h" fact="0.1218"/>
                  <dgm:constr type="r" for="ch" forName="parTx3" refType="w" fact="0.3715"/>
                  <dgm:constr type="t" for="ch" forName="parTx3" refType="h" fact="0.672"/>
                  <dgm:constr type="w" for="ch" forName="parTx3" refType="w" fact="0.2396"/>
                  <dgm:constr type="h" for="ch" forName="parTx3" refType="h" fact="0.0704"/>
                  <dgm:constr type="ctrX" for="ch" forName="picture3" refType="w" fact="0.3824"/>
                  <dgm:constr type="ctrY" for="ch" forName="picture3" refType="h" fact="0.6644"/>
                  <dgm:constr type="w" for="ch" forName="picture3" refType="w" fact="0.1111"/>
                  <dgm:constr type="h" for="ch" forName="picture3" refType="h" fact="0.1218"/>
                  <dgm:constr type="r" for="ch" forName="parTx4" refType="w" fact="0.3006"/>
                  <dgm:constr type="t" for="ch" forName="parTx4" refType="h" fact="0.5369"/>
                  <dgm:constr type="w" for="ch" forName="parTx4" refType="w" fact="0.2396"/>
                  <dgm:constr type="h" for="ch" forName="parTx4" refType="h" fact="0.0704"/>
                  <dgm:constr type="ctrX" for="ch" forName="picture4" refType="w" fact="0.3115"/>
                  <dgm:constr type="ctrY" for="ch" forName="picture4" refType="h" fact="0.5294"/>
                  <dgm:constr type="w" for="ch" forName="picture4" refType="w" fact="0.1111"/>
                  <dgm:constr type="h" for="ch" forName="picture4" refType="h" fact="0.1218"/>
                  <dgm:constr type="r" for="ch" forName="parTx5" refType="w" fact="0.25"/>
                  <dgm:constr type="t" for="ch" forName="parTx5" refType="h" fact="0.394"/>
                  <dgm:constr type="w" for="ch" forName="parTx5" refType="w" fact="0.2396"/>
                  <dgm:constr type="h" for="ch" forName="parTx5" refType="h" fact="0.0704"/>
                  <dgm:constr type="ctrX" for="ch" forName="picture5" refType="w" fact="0.2609"/>
                  <dgm:constr type="ctrY" for="ch" forName="picture5" refType="h" fact="0.3864"/>
                  <dgm:constr type="w" for="ch" forName="picture5" refType="w" fact="0.1111"/>
                  <dgm:constr type="h" for="ch" forName="picture5" refType="h" fact="0.1218"/>
                  <dgm:constr type="r" for="ch" forName="parTx6" refType="w" fact="0.2212"/>
                  <dgm:constr type="t" for="ch" forName="parTx6" refType="h" fact="0.252"/>
                  <dgm:constr type="w" for="ch" forName="parTx6" refType="w" fact="0.2396"/>
                  <dgm:constr type="h" for="ch" forName="parTx6" refType="h" fact="0.0704"/>
                  <dgm:constr type="ctrX" for="ch" forName="picture6" refType="w" fact="0.2321"/>
                  <dgm:constr type="ctrY" for="ch" forName="picture6" refType="h" fact="0.2444"/>
                  <dgm:constr type="w" for="ch" forName="picture6" refType="w" fact="0.1111"/>
                  <dgm:constr type="h" for="ch" forName="picture6" refType="h" fact="0.1218"/>
                  <dgm:constr type="r" for="ch" forName="parTx7" refType="w" fact="0.2055"/>
                  <dgm:constr type="t" for="ch" forName="parTx7" refType="h" fact="0.1151"/>
                  <dgm:constr type="w" for="ch" forName="parTx7" refType="w" fact="0.2396"/>
                  <dgm:constr type="h" for="ch" forName="parTx7" refType="h" fact="0.0704"/>
                  <dgm:constr type="ctrX" for="ch" forName="picture7" refType="w" fact="0.2164"/>
                  <dgm:constr type="ctrY" for="ch" forName="picture7" refType="h" fact="0.1075"/>
                  <dgm:constr type="w" for="ch" forName="picture7" refType="w" fact="0.1111"/>
                  <dgm:constr type="h" for="ch" forName="picture7" refType="h" fact="0.1218"/>
                </dgm:constrLst>
              </dgm:else>
            </dgm:choose>
          </dgm:else>
        </dgm:choose>
      </dgm:else>
    </dgm:choose>
    <dgm:forEach name="wrapper" axis="self" ptType="parTrans">
      <dgm:forEach name="wrapper2" axis="self" ptType="sibTrans" st="2">
        <dgm:forEach name="imageRepeat" axis="self">
          <dgm:layoutNode name="imageRepeat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 axis="self"/>
          </dgm:layoutNode>
        </dgm:forEach>
      </dgm:forEach>
    </dgm:forEach>
    <dgm:choose name="Name72">
      <dgm:if name="Name73" axis="ch" ptType="node" func="cnt" op="gte" val="2">
        <dgm:layoutNode name="dot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74"/>
    </dgm:choose>
    <dgm:choose name="Name75">
      <dgm:if name="Name76" axis="ch" ptType="node" func="cnt" op="gte" val="3">
        <dgm:layoutNode name="dot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77"/>
    </dgm:choose>
    <dgm:choose name="Name78">
      <dgm:if name="Name79" axis="ch" ptType="node" func="cnt" op="gte" val="4">
        <dgm:layoutNode name="dot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0"/>
    </dgm:choose>
    <dgm:choose name="Name81">
      <dgm:if name="Name82" axis="ch" ptType="node" func="cnt" op="gte" val="5">
        <dgm:layoutNode name="dot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8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3"/>
    </dgm:choose>
    <dgm:choose name="Name84">
      <dgm:if name="Name85" axis="ch" ptType="node" func="cnt" op="gte" val="6">
        <dgm:layoutNode name="dot9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10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6"/>
    </dgm:choose>
    <dgm:choose name="Name87">
      <dgm:if name="Name88" axis="ch" ptType="node" func="cnt" op="gte" val="7">
        <dgm:layoutNode name="dot1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9"/>
    </dgm:choose>
    <dgm:choose name="Name90">
      <dgm:if name="Name91" axis="ch" ptType="node" func="cnt" op="gte" val="2">
        <dgm:layoutNode name="dotArrow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92"/>
    </dgm:choose>
    <dgm:forEach name="Name93" axis="ch" ptType="node" cnt="1">
      <dgm:layoutNode name="parTx1">
        <dgm:choose name="Name94">
          <dgm:if name="Name95" func="var" arg="dir" op="equ" val="norm">
            <dgm:alg type="tx">
              <dgm:param type="parTxLTRAlign" val="l"/>
              <dgm:param type="parTxRTLAlign" val="r"/>
            </dgm:alg>
          </dgm:if>
          <dgm:else name="Name96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97">
          <dgm:if name="Name98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99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00">
        <dgm:if name="Name101" axis="ch" ptType="node" func="cnt" op="gte" val="1">
          <dgm:layoutNode name="desTx1" styleLbl="revTx">
            <dgm:varLst>
              <dgm:bulletEnabled val="1"/>
            </dgm:varLst>
            <dgm:choose name="Name102">
              <dgm:if name="Name103" func="var" arg="dir" op="equ" val="norm">
                <dgm:choose name="Name104">
                  <dgm:if name="Name105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06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07">
                <dgm:choose name="Name108">
                  <dgm:if name="Name109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10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11"/>
      </dgm:choose>
    </dgm:forEach>
    <dgm:forEach name="Name112" axis="ch" ptType="sibTrans" hideLastTrans="0" cnt="1">
      <dgm:layoutNode name="picture1">
        <dgm:alg type="sp"/>
        <dgm:shape xmlns:r="http://schemas.openxmlformats.org/officeDocument/2006/relationships" r:blip="">
          <dgm:adjLst/>
        </dgm:shape>
        <dgm:presOf/>
        <dgm:constrLst/>
        <dgm:forEach name="Name113" ref="imageRepeat"/>
      </dgm:layoutNode>
    </dgm:forEach>
    <dgm:forEach name="Name114" axis="ch" ptType="node" st="2" cnt="1">
      <dgm:layoutNode name="parTx2">
        <dgm:choose name="Name115">
          <dgm:if name="Name116" func="var" arg="dir" op="equ" val="norm">
            <dgm:alg type="tx">
              <dgm:param type="parTxLTRAlign" val="l"/>
              <dgm:param type="parTxRTLAlign" val="r"/>
            </dgm:alg>
          </dgm:if>
          <dgm:else name="Name117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18">
          <dgm:if name="Name119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20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21">
        <dgm:if name="Name122" axis="ch" ptType="node" func="cnt" op="gte" val="1">
          <dgm:layoutNode name="desTx2" styleLbl="revTx">
            <dgm:varLst>
              <dgm:bulletEnabled val="1"/>
            </dgm:varLst>
            <dgm:choose name="Name123">
              <dgm:if name="Name124" func="var" arg="dir" op="equ" val="norm">
                <dgm:choose name="Name125">
                  <dgm:if name="Name126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27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28">
                <dgm:choose name="Name129">
                  <dgm:if name="Name130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31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32"/>
      </dgm:choose>
    </dgm:forEach>
    <dgm:forEach name="Name133" axis="ch" ptType="sibTrans" hideLastTrans="0" st="2" cnt="1">
      <dgm:layoutNode name="picture2">
        <dgm:alg type="sp"/>
        <dgm:shape xmlns:r="http://schemas.openxmlformats.org/officeDocument/2006/relationships" r:blip="">
          <dgm:adjLst/>
        </dgm:shape>
        <dgm:presOf/>
        <dgm:constrLst/>
        <dgm:forEach name="Name134" ref="imageRepeat"/>
      </dgm:layoutNode>
    </dgm:forEach>
    <dgm:forEach name="Name135" axis="ch" ptType="node" st="3" cnt="1">
      <dgm:layoutNode name="parTx3">
        <dgm:choose name="Name136">
          <dgm:if name="Name137" func="var" arg="dir" op="equ" val="norm">
            <dgm:alg type="tx">
              <dgm:param type="parTxLTRAlign" val="l"/>
              <dgm:param type="parTxRTLAlign" val="r"/>
            </dgm:alg>
          </dgm:if>
          <dgm:else name="Name138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39">
          <dgm:if name="Name140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41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42">
        <dgm:if name="Name143" axis="ch" ptType="node" func="cnt" op="gte" val="1">
          <dgm:layoutNode name="desTx3" styleLbl="revTx">
            <dgm:varLst>
              <dgm:bulletEnabled val="1"/>
            </dgm:varLst>
            <dgm:choose name="Name144">
              <dgm:if name="Name145" func="var" arg="dir" op="equ" val="norm">
                <dgm:choose name="Name146">
                  <dgm:if name="Name147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48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49">
                <dgm:choose name="Name150">
                  <dgm:if name="Name151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5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53"/>
      </dgm:choose>
    </dgm:forEach>
    <dgm:forEach name="Name154" axis="ch" ptType="sibTrans" hideLastTrans="0" st="3" cnt="1">
      <dgm:layoutNode name="picture3">
        <dgm:alg type="sp"/>
        <dgm:shape xmlns:r="http://schemas.openxmlformats.org/officeDocument/2006/relationships" r:blip="">
          <dgm:adjLst/>
        </dgm:shape>
        <dgm:presOf/>
        <dgm:constrLst/>
        <dgm:forEach name="Name155" ref="imageRepeat"/>
      </dgm:layoutNode>
    </dgm:forEach>
    <dgm:forEach name="Name156" axis="ch" ptType="node" st="4" cnt="1">
      <dgm:layoutNode name="parTx4">
        <dgm:choose name="Name157">
          <dgm:if name="Name158" func="var" arg="dir" op="equ" val="norm">
            <dgm:alg type="tx">
              <dgm:param type="parTxLTRAlign" val="l"/>
              <dgm:param type="parTxRTLAlign" val="r"/>
            </dgm:alg>
          </dgm:if>
          <dgm:else name="Name159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60">
          <dgm:if name="Name161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62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63">
        <dgm:if name="Name164" axis="ch" ptType="node" func="cnt" op="gte" val="1">
          <dgm:layoutNode name="desTx4" styleLbl="revTx">
            <dgm:varLst>
              <dgm:bulletEnabled val="1"/>
            </dgm:varLst>
            <dgm:choose name="Name165">
              <dgm:if name="Name166" func="var" arg="dir" op="equ" val="norm">
                <dgm:choose name="Name167">
                  <dgm:if name="Name168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69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70">
                <dgm:choose name="Name171">
                  <dgm:if name="Name172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73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74"/>
      </dgm:choose>
    </dgm:forEach>
    <dgm:forEach name="Name175" axis="ch" ptType="sibTrans" hideLastTrans="0" st="4" cnt="1">
      <dgm:layoutNode name="picture4">
        <dgm:alg type="sp"/>
        <dgm:shape xmlns:r="http://schemas.openxmlformats.org/officeDocument/2006/relationships" r:blip="">
          <dgm:adjLst/>
        </dgm:shape>
        <dgm:presOf/>
        <dgm:constrLst/>
        <dgm:forEach name="Name176" ref="imageRepeat"/>
      </dgm:layoutNode>
    </dgm:forEach>
    <dgm:forEach name="Name177" axis="ch" ptType="node" st="5" cnt="1">
      <dgm:layoutNode name="parTx5">
        <dgm:choose name="Name178">
          <dgm:if name="Name179" func="var" arg="dir" op="equ" val="norm">
            <dgm:alg type="tx">
              <dgm:param type="parTxLTRAlign" val="l"/>
              <dgm:param type="parTxRTLAlign" val="r"/>
            </dgm:alg>
          </dgm:if>
          <dgm:else name="Name180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81">
          <dgm:if name="Name182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83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84">
        <dgm:if name="Name185" axis="ch" ptType="node" func="cnt" op="gte" val="1">
          <dgm:layoutNode name="desTx5" styleLbl="revTx">
            <dgm:varLst>
              <dgm:bulletEnabled val="1"/>
            </dgm:varLst>
            <dgm:choose name="Name186">
              <dgm:if name="Name187" func="var" arg="dir" op="equ" val="norm">
                <dgm:choose name="Name188">
                  <dgm:if name="Name189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90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91">
                <dgm:choose name="Name192">
                  <dgm:if name="Name193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94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95"/>
      </dgm:choose>
    </dgm:forEach>
    <dgm:forEach name="Name196" axis="ch" ptType="sibTrans" hideLastTrans="0" st="5" cnt="1">
      <dgm:layoutNode name="picture5">
        <dgm:alg type="sp"/>
        <dgm:shape xmlns:r="http://schemas.openxmlformats.org/officeDocument/2006/relationships" r:blip="">
          <dgm:adjLst/>
        </dgm:shape>
        <dgm:presOf/>
        <dgm:constrLst/>
        <dgm:forEach name="Name197" ref="imageRepeat"/>
      </dgm:layoutNode>
    </dgm:forEach>
    <dgm:forEach name="Name198" axis="ch" ptType="node" st="6" cnt="1">
      <dgm:layoutNode name="parTx6">
        <dgm:choose name="Name199">
          <dgm:if name="Name200" func="var" arg="dir" op="equ" val="norm">
            <dgm:alg type="tx">
              <dgm:param type="parTxLTRAlign" val="l"/>
              <dgm:param type="parTxRTLAlign" val="r"/>
            </dgm:alg>
          </dgm:if>
          <dgm:else name="Name201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202">
          <dgm:if name="Name203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204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205">
        <dgm:if name="Name206" axis="ch" ptType="node" func="cnt" op="gte" val="1">
          <dgm:layoutNode name="desTx6" styleLbl="revTx">
            <dgm:varLst>
              <dgm:bulletEnabled val="1"/>
            </dgm:varLst>
            <dgm:choose name="Name207">
              <dgm:if name="Name208" func="var" arg="dir" op="equ" val="norm">
                <dgm:choose name="Name209">
                  <dgm:if name="Name210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211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212">
                <dgm:choose name="Name213">
                  <dgm:if name="Name214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215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216"/>
      </dgm:choose>
    </dgm:forEach>
    <dgm:forEach name="Name217" axis="ch" ptType="sibTrans" hideLastTrans="0" st="6" cnt="1">
      <dgm:layoutNode name="picture6">
        <dgm:alg type="sp"/>
        <dgm:shape xmlns:r="http://schemas.openxmlformats.org/officeDocument/2006/relationships" r:blip="">
          <dgm:adjLst/>
        </dgm:shape>
        <dgm:presOf/>
        <dgm:constrLst/>
        <dgm:forEach name="Name218" ref="imageRepeat"/>
      </dgm:layoutNode>
    </dgm:forEach>
    <dgm:forEach name="Name219" axis="ch" ptType="node" st="7" cnt="1">
      <dgm:layoutNode name="parTx7">
        <dgm:choose name="Name220">
          <dgm:if name="Name221" func="var" arg="dir" op="equ" val="norm">
            <dgm:alg type="tx">
              <dgm:param type="parTxLTRAlign" val="l"/>
              <dgm:param type="parTxRTLAlign" val="r"/>
            </dgm:alg>
          </dgm:if>
          <dgm:else name="Name222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223">
          <dgm:if name="Name224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225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226">
        <dgm:if name="Name227" axis="ch" ptType="node" func="cnt" op="gte" val="1">
          <dgm:layoutNode name="desTx7" styleLbl="revTx">
            <dgm:varLst>
              <dgm:bulletEnabled val="1"/>
            </dgm:varLst>
            <dgm:choose name="Name228">
              <dgm:if name="Name229" func="var" arg="dir" op="equ" val="norm">
                <dgm:choose name="Name230">
                  <dgm:if name="Name231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232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233">
                <dgm:choose name="Name234">
                  <dgm:if name="Name235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236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237"/>
      </dgm:choose>
    </dgm:forEach>
    <dgm:forEach name="Name238" axis="ch" ptType="sibTrans" hideLastTrans="0" st="7" cnt="1">
      <dgm:layoutNode name="picture7">
        <dgm:alg type="sp"/>
        <dgm:shape xmlns:r="http://schemas.openxmlformats.org/officeDocument/2006/relationships" r:blip="">
          <dgm:adjLst/>
        </dgm:shape>
        <dgm:presOf/>
        <dgm:constrLst/>
        <dgm:forEach name="Name239" ref="imageRepeat"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scendingPictureAccentProcess">
  <dgm:title val=""/>
  <dgm:desc val=""/>
  <dgm:catLst>
    <dgm:cat type="process" pri="22500"/>
    <dgm:cat type="picture" pri="16000"/>
    <dgm:cat type="pictureconvert" pri="1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func="var" arg="dir" op="equ" val="norm">
            <dgm:choose name="Name5">
              <dgm:if name="Name6" axis="des" func="maxDepth" op="gt" val="1">
                <dgm:alg type="composite">
                  <dgm:param type="ar" val="2.7"/>
                </dgm:alg>
                <dgm:constrLst>
                  <dgm:constr type="primFontSz" for="ch" forName="parTx1" op="equ" val="65"/>
                  <dgm:constr type="primFontSz" for="ch" forName="desTx1" op="equ" val="65"/>
                  <dgm:constr type="userD" refType="w" fact="0.0247"/>
                  <dgm:constr type="l" for="ch" forName="parTx1" refType="w" fact="0.2711"/>
                  <dgm:constr type="t" for="ch" forName="parTx1" refType="h" fact="0.9603"/>
                  <dgm:constr type="w" for="ch" forName="parTx1" refType="w" fact="0.5325"/>
                  <dgm:constr type="h" for="ch" forName="parTx1" refType="h" fact="0.3856"/>
                  <dgm:constr type="ctrX" for="ch" forName="picture1" refType="w" fact="0.2469"/>
                  <dgm:constr type="ctrY" for="ch" forName="picture1" refType="h" fact="0.9"/>
                  <dgm:constr type="w" for="ch" forName="picture1" refType="w" fact="0.2469"/>
                  <dgm:constr type="h" for="ch" forName="picture1" refType="h" fact="0.6667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</dgm:constrLst>
              </dgm:if>
              <dgm:else name="Name7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userD" refType="w" fact="0.0333"/>
                  <dgm:constr type="l" for="ch" forName="parTx1" refType="w" fact="0.366"/>
                  <dgm:constr type="t" for="ch" forName="parTx1" refType="h" fact="0.7113"/>
                  <dgm:constr type="w" for="ch" forName="parTx1" refType="w" fact="0.7189"/>
                  <dgm:constr type="h" for="ch" forName="parTx1" refType="h" fact="0.3856"/>
                  <dgm:constr type="ctrX" for="ch" forName="picture1" refType="w" fact="0.3333"/>
                  <dgm:constr type="ctrY" for="ch" forName="picture1" refType="h" fact="0.6667"/>
                  <dgm:constr type="w" for="ch" forName="picture1" refType="w" fact="0.3333"/>
                  <dgm:constr type="h" for="ch" forName="picture1" refType="h" fact="0.6667"/>
                </dgm:constrLst>
              </dgm:else>
            </dgm:choose>
          </dgm:if>
          <dgm:else name="Name8">
            <dgm:choose name="Name9">
              <dgm:if name="Name10" axis="des" func="maxDepth" op="gt" val="1">
                <dgm:alg type="composite">
                  <dgm:param type="ar" val="2.7"/>
                </dgm:alg>
                <dgm:constrLst>
                  <dgm:constr type="primFontSz" for="ch" forName="parTx1" op="equ" val="65"/>
                  <dgm:constr type="primFontSz" for="ch" forName="desTx1" op="equ" val="65"/>
                  <dgm:constr type="userD" refType="w" fact="0.0247"/>
                  <dgm:constr type="r" for="ch" forName="parTx1" refType="w" fact="0.7289"/>
                  <dgm:constr type="t" for="ch" forName="parTx1" refType="h" fact="0.9603"/>
                  <dgm:constr type="w" for="ch" forName="parTx1" refType="w" fact="0.5325"/>
                  <dgm:constr type="h" for="ch" forName="parTx1" refType="h" fact="0.3856"/>
                  <dgm:constr type="ctrX" for="ch" forName="picture1" refType="w" fact="0.7531"/>
                  <dgm:constr type="ctrY" for="ch" forName="picture1" refType="h" fact="0.9"/>
                  <dgm:constr type="w" for="ch" forName="picture1" refType="w" fact="0.2469"/>
                  <dgm:constr type="h" for="ch" forName="picture1" refType="h" fact="0.6667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</dgm:constrLst>
              </dgm:if>
              <dgm:else name="Name1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userD" refType="w" fact="0.0333"/>
                  <dgm:constr type="r" for="ch" forName="parTx1" refType="w" fact="0.634"/>
                  <dgm:constr type="t" for="ch" forName="parTx1" refType="h" fact="0.7113"/>
                  <dgm:constr type="w" for="ch" forName="parTx1" refType="w" fact="0.7189"/>
                  <dgm:constr type="h" for="ch" forName="parTx1" refType="h" fact="0.3856"/>
                  <dgm:constr type="ctrX" for="ch" forName="picture1" refType="w" fact="0.6667"/>
                  <dgm:constr type="ctrY" for="ch" forName="picture1" refType="h" fact="0.6667"/>
                  <dgm:constr type="w" for="ch" forName="picture1" refType="w" fact="0.3333"/>
                  <dgm:constr type="h" for="ch" forName="picture1" refType="h" fact="0.6667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func="var" arg="dir" op="equ" val="norm">
            <dgm:choose name="Name15">
              <dgm:if name="Name16" axis="des" func="maxDepth" op="gt" val="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userD" refType="w" fact="0.0188"/>
                  <dgm:constr type="ctrX" for="ch" forName="dot1" refType="w" fact="0.3221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3056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2859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3095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3346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3597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3848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41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3597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3597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l" for="ch" forName="parTx1" refType="w" fact="0.197"/>
                  <dgm:constr type="t" for="ch" forName="parTx1" refType="h" fact="0.8169"/>
                  <dgm:constr type="w" for="ch" forName="parTx1" refType="w" fact="0.4064"/>
                  <dgm:constr type="h" for="ch" forName="parTx1" refType="h" fact="0.218"/>
                  <dgm:constr type="ctrX" for="ch" forName="picture1" refType="w" fact="0.1785"/>
                  <dgm:constr type="ctrY" for="ch" forName="picture1" refType="h" fact="0.7834"/>
                  <dgm:constr type="w" for="ch" forName="picture1" refType="w" fact="0.1884"/>
                  <dgm:constr type="h" for="ch" forName="picture1" refType="h" fact="0.3768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688"/>
                  <dgm:constr type="t" for="ch" forName="parTx2" refType="h" fact="0.3905"/>
                  <dgm:constr type="w" for="ch" forName="parTx2" refType="w" fact="0.4064"/>
                  <dgm:constr type="h" for="ch" forName="parTx2" refType="h" fact="0.218"/>
                  <dgm:constr type="ctrX" for="ch" forName="picture2" refType="w" fact="0.3503"/>
                  <dgm:constr type="ctrY" for="ch" forName="picture2" refType="h" fact="0.357"/>
                  <dgm:constr type="w" for="ch" forName="picture2" refType="w" fact="0.1884"/>
                  <dgm:constr type="h" for="ch" forName="picture2" refType="h" fact="0.3768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</dgm:constrLst>
              </dgm:if>
              <dgm:else name="Name17">
                <dgm:alg type="composite">
                  <dgm:param type="ar" val="1.507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userD" refType="w" fact="0.025"/>
                  <dgm:constr type="ctrX" for="ch" forName="dot1" refType="w" fact="0.4274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4055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3794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4106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444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4773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5106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544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4773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4773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l" for="ch" forName="parTx1" refType="w" fact="0.2614"/>
                  <dgm:constr type="t" for="ch" forName="parTx1" refType="h" fact="0.8086"/>
                  <dgm:constr type="w" for="ch" forName="parTx1" refType="w" fact="0.5392"/>
                  <dgm:constr type="h" for="ch" forName="parTx1" refType="h" fact="0.218"/>
                  <dgm:constr type="ctrX" for="ch" forName="picture1" refType="w" fact="0.2369"/>
                  <dgm:constr type="ctrY" for="ch" forName="picture1" refType="h" fact="0.7834"/>
                  <dgm:constr type="w" for="ch" forName="picture1" refType="w" fact="0.25"/>
                  <dgm:constr type="h" for="ch" forName="picture1" refType="h" fact="0.3768"/>
                  <dgm:constr type="l" for="ch" forName="parTx2" refType="w" fact="0.4893"/>
                  <dgm:constr type="t" for="ch" forName="parTx2" refType="h" fact="0.3822"/>
                  <dgm:constr type="w" for="ch" forName="parTx2" refType="w" fact="0.5392"/>
                  <dgm:constr type="h" for="ch" forName="parTx2" refType="h" fact="0.218"/>
                  <dgm:constr type="ctrX" for="ch" forName="picture2" refType="w" fact="0.4648"/>
                  <dgm:constr type="ctrY" for="ch" forName="picture2" refType="h" fact="0.357"/>
                  <dgm:constr type="w" for="ch" forName="picture2" refType="w" fact="0.25"/>
                  <dgm:constr type="h" for="ch" forName="picture2" refType="h" fact="0.3768"/>
                </dgm:constrLst>
              </dgm:else>
            </dgm:choose>
          </dgm:if>
          <dgm:else name="Name18">
            <dgm:choose name="Name19">
              <dgm:if name="Name20" axis="des" func="maxDepth" op="gt" val="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userD" refType="w" fact="0.0188"/>
                  <dgm:constr type="ctrX" for="ch" forName="dot1" refType="w" fact="0.6779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6944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7141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6905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6654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6403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6152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59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6403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6403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r" for="ch" forName="parTx1" refType="w" fact="0.803"/>
                  <dgm:constr type="t" for="ch" forName="parTx1" refType="h" fact="0.8169"/>
                  <dgm:constr type="w" for="ch" forName="parTx1" refType="w" fact="0.4064"/>
                  <dgm:constr type="h" for="ch" forName="parTx1" refType="h" fact="0.218"/>
                  <dgm:constr type="ctrX" for="ch" forName="picture1" refType="w" fact="0.8215"/>
                  <dgm:constr type="ctrY" for="ch" forName="picture1" refType="h" fact="0.7834"/>
                  <dgm:constr type="w" for="ch" forName="picture1" refType="w" fact="0.1884"/>
                  <dgm:constr type="h" for="ch" forName="picture1" refType="h" fact="0.3768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312"/>
                  <dgm:constr type="t" for="ch" forName="parTx2" refType="h" fact="0.3905"/>
                  <dgm:constr type="w" for="ch" forName="parTx2" refType="w" fact="0.4064"/>
                  <dgm:constr type="h" for="ch" forName="parTx2" refType="h" fact="0.218"/>
                  <dgm:constr type="ctrX" for="ch" forName="picture2" refType="w" fact="0.6497"/>
                  <dgm:constr type="ctrY" for="ch" forName="picture2" refType="h" fact="0.357"/>
                  <dgm:constr type="w" for="ch" forName="picture2" refType="w" fact="0.1884"/>
                  <dgm:constr type="h" for="ch" forName="picture2" refType="h" fact="0.3768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</dgm:constrLst>
              </dgm:if>
              <dgm:else name="Name21">
                <dgm:alg type="composite">
                  <dgm:param type="ar" val="1.507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userD" refType="w" fact="0.025"/>
                  <dgm:constr type="ctrX" for="ch" forName="dot1" refType="w" fact="0.5726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5945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6206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5894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556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5227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4894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456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5227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5227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r" for="ch" forName="parTx1" refType="w" fact="0.7386"/>
                  <dgm:constr type="t" for="ch" forName="parTx1" refType="h" fact="0.8086"/>
                  <dgm:constr type="w" for="ch" forName="parTx1" refType="w" fact="0.5392"/>
                  <dgm:constr type="h" for="ch" forName="parTx1" refType="h" fact="0.218"/>
                  <dgm:constr type="ctrX" for="ch" forName="picture1" refType="w" fact="0.7631"/>
                  <dgm:constr type="ctrY" for="ch" forName="picture1" refType="h" fact="0.7834"/>
                  <dgm:constr type="w" for="ch" forName="picture1" refType="w" fact="0.25"/>
                  <dgm:constr type="h" for="ch" forName="picture1" refType="h" fact="0.3768"/>
                  <dgm:constr type="r" for="ch" forName="parTx2" refType="w" fact="0.5107"/>
                  <dgm:constr type="t" for="ch" forName="parTx2" refType="h" fact="0.3822"/>
                  <dgm:constr type="w" for="ch" forName="parTx2" refType="w" fact="0.5392"/>
                  <dgm:constr type="h" for="ch" forName="parTx2" refType="h" fact="0.218"/>
                  <dgm:constr type="ctrX" for="ch" forName="picture2" refType="w" fact="0.5352"/>
                  <dgm:constr type="ctrY" for="ch" forName="picture2" refType="h" fact="0.357"/>
                  <dgm:constr type="w" for="ch" forName="picture2" refType="w" fact="0.25"/>
                  <dgm:constr type="h" for="ch" forName="picture2" refType="h" fact="0.3768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func="var" arg="dir" op="equ" val="norm">
            <dgm:choose name="Name25">
              <dgm:if name="Name26" axis="des" func="maxDepth" op="gt" val="1">
                <dgm:alg type="composite">
                  <dgm:param type="ar" val="1.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userD" refType="w" fact="0.0162"/>
                  <dgm:constr type="ctrX" for="ch" forName="dot1" refType="w" fact="0.2981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2676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2357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4445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4323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4236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446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4685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491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5135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4685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4685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l" for="ch" forName="parTx1" refType="w" fact="0.1487"/>
                  <dgm:constr type="t" for="ch" forName="parTx1" refType="h" fact="0.8596"/>
                  <dgm:constr type="w" for="ch" forName="parTx1" refType="w" fact="0.3491"/>
                  <dgm:constr type="h" for="ch" forName="parTx1" refType="h" fact="0.1638"/>
                  <dgm:constr type="ctrX" for="ch" forName="picture1" refType="w" fact="0.1328"/>
                  <dgm:constr type="ctrY" for="ch" forName="picture1" refType="h" fact="0.8361"/>
                  <dgm:constr type="w" for="ch" forName="picture1" refType="w" fact="0.1618"/>
                  <dgm:constr type="h" for="ch" forName="picture1" refType="h" fact="0.2832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732"/>
                  <dgm:constr type="t" for="ch" forName="parTx2" refType="h" fact="0.6469"/>
                  <dgm:constr type="w" for="ch" forName="parTx2" refType="w" fact="0.3491"/>
                  <dgm:constr type="h" for="ch" forName="parTx2" refType="h" fact="0.1638"/>
                  <dgm:constr type="ctrX" for="ch" forName="picture2" refType="w" fact="0.3573"/>
                  <dgm:constr type="ctrY" for="ch" forName="picture2" refType="h" fact="0.6234"/>
                  <dgm:constr type="w" for="ch" forName="picture2" refType="w" fact="0.1618"/>
                  <dgm:constr type="h" for="ch" forName="picture2" refType="h" fact="0.2832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4763"/>
                  <dgm:constr type="t" for="ch" forName="parTx3" refType="h" fact="0.3243"/>
                  <dgm:constr type="w" for="ch" forName="parTx3" refType="w" fact="0.3491"/>
                  <dgm:constr type="h" for="ch" forName="parTx3" refType="h" fact="0.1638"/>
                  <dgm:constr type="ctrX" for="ch" forName="picture3" refType="w" fact="0.4604"/>
                  <dgm:constr type="ctrY" for="ch" forName="picture3" refType="h" fact="0.3008"/>
                  <dgm:constr type="w" for="ch" forName="picture3" refType="w" fact="0.1618"/>
                  <dgm:constr type="h" for="ch" forName="picture3" refType="h" fact="0.2832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</dgm:constrLst>
              </dgm:if>
              <dgm:else name="Name27">
                <dgm:alg type="composite">
                  <dgm:param type="ar" val="1.416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userD" refType="w" fact="0.02"/>
                  <dgm:constr type="ctrX" for="ch" forName="dot1" refType="w" fact="0.3684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3307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2912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5494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5342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5234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5512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579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6068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6346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579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579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l" for="ch" forName="parTx1" refType="w" fact="0.1837"/>
                  <dgm:constr type="t" for="ch" forName="parTx1" refType="h" fact="0.8551"/>
                  <dgm:constr type="w" for="ch" forName="parTx1" refType="w" fact="0.4314"/>
                  <dgm:constr type="h" for="ch" forName="parTx1" refType="h" fact="0.1638"/>
                  <dgm:constr type="ctrX" for="ch" forName="picture1" refType="w" fact="0.1641"/>
                  <dgm:constr type="ctrY" for="ch" forName="picture1" refType="h" fact="0.8361"/>
                  <dgm:constr type="w" for="ch" forName="picture1" refType="w" fact="0.2"/>
                  <dgm:constr type="h" for="ch" forName="picture1" refType="h" fact="0.2832"/>
                  <dgm:constr type="l" for="ch" forName="parTx2" refType="w" fact="0.4612"/>
                  <dgm:constr type="t" for="ch" forName="parTx2" refType="h" fact="0.6424"/>
                  <dgm:constr type="w" for="ch" forName="parTx2" refType="w" fact="0.4314"/>
                  <dgm:constr type="h" for="ch" forName="parTx2" refType="h" fact="0.1638"/>
                  <dgm:constr type="ctrX" for="ch" forName="picture2" refType="w" fact="0.4416"/>
                  <dgm:constr type="ctrY" for="ch" forName="picture2" refType="h" fact="0.6234"/>
                  <dgm:constr type="w" for="ch" forName="picture2" refType="w" fact="0.2"/>
                  <dgm:constr type="h" for="ch" forName="picture2" refType="h" fact="0.2832"/>
                  <dgm:constr type="l" for="ch" forName="parTx3" refType="w" fact="0.5886"/>
                  <dgm:constr type="t" for="ch" forName="parTx3" refType="h" fact="0.3198"/>
                  <dgm:constr type="w" for="ch" forName="parTx3" refType="w" fact="0.4314"/>
                  <dgm:constr type="h" for="ch" forName="parTx3" refType="h" fact="0.1638"/>
                  <dgm:constr type="ctrX" for="ch" forName="picture3" refType="w" fact="0.569"/>
                  <dgm:constr type="ctrY" for="ch" forName="picture3" refType="h" fact="0.3008"/>
                  <dgm:constr type="w" for="ch" forName="picture3" refType="w" fact="0.2"/>
                  <dgm:constr type="h" for="ch" forName="picture3" refType="h" fact="0.2832"/>
                </dgm:constrLst>
              </dgm:else>
            </dgm:choose>
          </dgm:if>
          <dgm:else name="Name28">
            <dgm:choose name="Name29">
              <dgm:if name="Name30" axis="des" func="maxDepth" op="gt" val="1">
                <dgm:alg type="composite">
                  <dgm:param type="ar" val="1.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userD" refType="w" fact="0.0162"/>
                  <dgm:constr type="ctrX" for="ch" forName="dot1" refType="w" fact="0.7019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7324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7643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5555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5677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5764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554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5315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509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4865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5315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5315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r" for="ch" forName="parTx1" refType="w" fact="0.8513"/>
                  <dgm:constr type="t" for="ch" forName="parTx1" refType="h" fact="0.8596"/>
                  <dgm:constr type="w" for="ch" forName="parTx1" refType="w" fact="0.3491"/>
                  <dgm:constr type="h" for="ch" forName="parTx1" refType="h" fact="0.1638"/>
                  <dgm:constr type="ctrX" for="ch" forName="picture1" refType="w" fact="0.8672"/>
                  <dgm:constr type="ctrY" for="ch" forName="picture1" refType="h" fact="0.8361"/>
                  <dgm:constr type="w" for="ch" forName="picture1" refType="w" fact="0.1618"/>
                  <dgm:constr type="h" for="ch" forName="picture1" refType="h" fact="0.2832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268"/>
                  <dgm:constr type="t" for="ch" forName="parTx2" refType="h" fact="0.6469"/>
                  <dgm:constr type="w" for="ch" forName="parTx2" refType="w" fact="0.3491"/>
                  <dgm:constr type="h" for="ch" forName="parTx2" refType="h" fact="0.1638"/>
                  <dgm:constr type="ctrX" for="ch" forName="picture2" refType="w" fact="0.6427"/>
                  <dgm:constr type="ctrY" for="ch" forName="picture2" refType="h" fact="0.6234"/>
                  <dgm:constr type="w" for="ch" forName="picture2" refType="w" fact="0.1618"/>
                  <dgm:constr type="h" for="ch" forName="picture2" refType="h" fact="0.2832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5237"/>
                  <dgm:constr type="t" for="ch" forName="parTx3" refType="h" fact="0.3243"/>
                  <dgm:constr type="w" for="ch" forName="parTx3" refType="w" fact="0.3491"/>
                  <dgm:constr type="h" for="ch" forName="parTx3" refType="h" fact="0.1638"/>
                  <dgm:constr type="ctrX" for="ch" forName="picture3" refType="w" fact="0.5396"/>
                  <dgm:constr type="ctrY" for="ch" forName="picture3" refType="h" fact="0.3008"/>
                  <dgm:constr type="w" for="ch" forName="picture3" refType="w" fact="0.1618"/>
                  <dgm:constr type="h" for="ch" forName="picture3" refType="h" fact="0.2832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</dgm:constrLst>
              </dgm:if>
              <dgm:else name="Name31">
                <dgm:alg type="composite">
                  <dgm:param type="ar" val="1.416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userD" refType="w" fact="0.02"/>
                  <dgm:constr type="ctrX" for="ch" forName="dot1" refType="w" fact="0.6316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6693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7088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4506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4658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4766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4488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421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3932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3654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421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421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r" for="ch" forName="parTx1" refType="w" fact="0.8163"/>
                  <dgm:constr type="t" for="ch" forName="parTx1" refType="h" fact="0.8551"/>
                  <dgm:constr type="w" for="ch" forName="parTx1" refType="w" fact="0.4314"/>
                  <dgm:constr type="h" for="ch" forName="parTx1" refType="h" fact="0.1638"/>
                  <dgm:constr type="ctrX" for="ch" forName="picture1" refType="w" fact="0.8359"/>
                  <dgm:constr type="ctrY" for="ch" forName="picture1" refType="h" fact="0.8361"/>
                  <dgm:constr type="w" for="ch" forName="picture1" refType="w" fact="0.2"/>
                  <dgm:constr type="h" for="ch" forName="picture1" refType="h" fact="0.2832"/>
                  <dgm:constr type="r" for="ch" forName="parTx2" refType="w" fact="0.5388"/>
                  <dgm:constr type="t" for="ch" forName="parTx2" refType="h" fact="0.6424"/>
                  <dgm:constr type="w" for="ch" forName="parTx2" refType="w" fact="0.4314"/>
                  <dgm:constr type="h" for="ch" forName="parTx2" refType="h" fact="0.1638"/>
                  <dgm:constr type="ctrX" for="ch" forName="picture2" refType="w" fact="0.5584"/>
                  <dgm:constr type="ctrY" for="ch" forName="picture2" refType="h" fact="0.6234"/>
                  <dgm:constr type="w" for="ch" forName="picture2" refType="w" fact="0.2"/>
                  <dgm:constr type="h" for="ch" forName="picture2" refType="h" fact="0.2832"/>
                  <dgm:constr type="r" for="ch" forName="parTx3" refType="w" fact="0.4114"/>
                  <dgm:constr type="t" for="ch" forName="parTx3" refType="h" fact="0.3198"/>
                  <dgm:constr type="w" for="ch" forName="parTx3" refType="w" fact="0.4314"/>
                  <dgm:constr type="h" for="ch" forName="parTx3" refType="h" fact="0.1638"/>
                  <dgm:constr type="ctrX" for="ch" forName="picture3" refType="w" fact="0.431"/>
                  <dgm:constr type="ctrY" for="ch" forName="picture3" refType="h" fact="0.3008"/>
                  <dgm:constr type="w" for="ch" forName="picture3" refType="w" fact="0.2"/>
                  <dgm:constr type="h" for="ch" forName="picture3" refType="h" fact="0.2832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func="var" arg="dir" op="equ" val="norm">
            <dgm:choose name="Name35">
              <dgm:if name="Name36" axis="des" func="maxDepth" op="gt" val="1">
                <dgm:alg type="composite">
                  <dgm:param type="ar" val="1.5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userD" refType="w" fact="0.0136"/>
                  <dgm:constr type="ctrX" for="ch" forName="dot1" refType="w" fact="0.3253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2949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2635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2313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4675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5486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5267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5462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5657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5851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6046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5657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5657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l" for="ch" forName="parTx1" refType="w" fact="0.1466"/>
                  <dgm:constr type="t" for="ch" forName="parTx1" refType="h" fact="0.9095"/>
                  <dgm:constr type="w" for="ch" forName="parTx1" refType="w" fact="0.294"/>
                  <dgm:constr type="h" for="ch" forName="parTx1" refType="h" fact="0.1222"/>
                  <dgm:constr type="ctrX" for="ch" forName="picture1" refType="w" fact="0.1333"/>
                  <dgm:constr type="ctrY" for="ch" forName="picture1" refType="h" fact="0.8922"/>
                  <dgm:constr type="w" for="ch" forName="picture1" refType="w" fact="0.1363"/>
                  <dgm:constr type="h" for="ch" forName="picture1" refType="h" fact="0.211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105"/>
                  <dgm:constr type="t" for="ch" forName="parTx2" refType="h" fact="0.762"/>
                  <dgm:constr type="w" for="ch" forName="parTx2" refType="w" fact="0.294"/>
                  <dgm:constr type="h" for="ch" forName="parTx2" refType="h" fact="0.1222"/>
                  <dgm:constr type="ctrX" for="ch" forName="picture2" refType="w" fact="0.3972"/>
                  <dgm:constr type="ctrY" for="ch" forName="picture2" refType="h" fact="0.7447"/>
                  <dgm:constr type="w" for="ch" forName="picture2" refType="w" fact="0.1363"/>
                  <dgm:constr type="h" for="ch" forName="picture2" refType="h" fact="0.211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229"/>
                  <dgm:constr type="t" for="ch" forName="parTx3" refType="h" fact="0.5294"/>
                  <dgm:constr type="w" for="ch" forName="parTx3" refType="w" fact="0.294"/>
                  <dgm:constr type="h" for="ch" forName="parTx3" refType="h" fact="0.1222"/>
                  <dgm:constr type="ctrX" for="ch" forName="picture3" refType="w" fact="0.5095"/>
                  <dgm:constr type="ctrY" for="ch" forName="picture3" refType="h" fact="0.5121"/>
                  <dgm:constr type="w" for="ch" forName="picture3" refType="w" fact="0.1363"/>
                  <dgm:constr type="h" for="ch" forName="picture3" refType="h" fact="0.211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722"/>
                  <dgm:constr type="t" for="ch" forName="parTx4" refType="h" fact="0.2523"/>
                  <dgm:constr type="w" for="ch" forName="parTx4" refType="w" fact="0.294"/>
                  <dgm:constr type="h" for="ch" forName="parTx4" refType="h" fact="0.1222"/>
                  <dgm:constr type="ctrX" for="ch" forName="picture4" refType="w" fact="0.5588"/>
                  <dgm:constr type="ctrY" for="ch" forName="picture4" refType="h" fact="0.235"/>
                  <dgm:constr type="w" for="ch" forName="picture4" refType="w" fact="0.1363"/>
                  <dgm:constr type="h" for="ch" forName="picture4" refType="h" fact="0.211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</dgm:constrLst>
              </dgm:if>
              <dgm:else name="Name37">
                <dgm:alg type="composite">
                  <dgm:param type="ar" val="1.26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userD" refType="w" fact="0.0167"/>
                  <dgm:constr type="ctrX" for="ch" forName="dot1" refType="w" fact="0.3978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3606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3223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2829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5717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6709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6441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6679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6917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7155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7394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6917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6917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l" for="ch" forName="parTx1" refType="w" fact="0.1793"/>
                  <dgm:constr type="t" for="ch" forName="parTx1" refType="h" fact="0.9064"/>
                  <dgm:constr type="w" for="ch" forName="parTx1" refType="w" fact="0.3595"/>
                  <dgm:constr type="h" for="ch" forName="parTx1" refType="h" fact="0.1222"/>
                  <dgm:constr type="ctrX" for="ch" forName="picture1" refType="w" fact="0.163"/>
                  <dgm:constr type="ctrY" for="ch" forName="picture1" refType="h" fact="0.8922"/>
                  <dgm:constr type="w" for="ch" forName="picture1" refType="w" fact="0.1667"/>
                  <dgm:constr type="h" for="ch" forName="picture1" refType="h" fact="0.2113"/>
                  <dgm:constr type="l" for="ch" forName="parTx2" refType="w" fact="0.502"/>
                  <dgm:constr type="t" for="ch" forName="parTx2" refType="h" fact="0.7589"/>
                  <dgm:constr type="w" for="ch" forName="parTx2" refType="w" fact="0.3595"/>
                  <dgm:constr type="h" for="ch" forName="parTx2" refType="h" fact="0.1222"/>
                  <dgm:constr type="ctrX" for="ch" forName="picture2" refType="w" fact="0.4857"/>
                  <dgm:constr type="ctrY" for="ch" forName="picture2" refType="h" fact="0.7447"/>
                  <dgm:constr type="w" for="ch" forName="picture2" refType="w" fact="0.1667"/>
                  <dgm:constr type="h" for="ch" forName="picture2" refType="h" fact="0.2113"/>
                  <dgm:constr type="l" for="ch" forName="parTx3" refType="w" fact="0.6394"/>
                  <dgm:constr type="t" for="ch" forName="parTx3" refType="h" fact="0.5263"/>
                  <dgm:constr type="w" for="ch" forName="parTx3" refType="w" fact="0.3595"/>
                  <dgm:constr type="h" for="ch" forName="parTx3" refType="h" fact="0.1222"/>
                  <dgm:constr type="ctrX" for="ch" forName="picture3" refType="w" fact="0.6231"/>
                  <dgm:constr type="ctrY" for="ch" forName="picture3" refType="h" fact="0.5121"/>
                  <dgm:constr type="w" for="ch" forName="picture3" refType="w" fact="0.1667"/>
                  <dgm:constr type="h" for="ch" forName="picture3" refType="h" fact="0.2113"/>
                  <dgm:constr type="l" for="ch" forName="parTx4" refType="w" fact="0.6997"/>
                  <dgm:constr type="t" for="ch" forName="parTx4" refType="h" fact="0.2492"/>
                  <dgm:constr type="w" for="ch" forName="parTx4" refType="w" fact="0.3595"/>
                  <dgm:constr type="h" for="ch" forName="parTx4" refType="h" fact="0.1222"/>
                  <dgm:constr type="ctrX" for="ch" forName="picture4" refType="w" fact="0.6834"/>
                  <dgm:constr type="ctrY" for="ch" forName="picture4" refType="h" fact="0.235"/>
                  <dgm:constr type="w" for="ch" forName="picture4" refType="w" fact="0.1667"/>
                  <dgm:constr type="h" for="ch" forName="picture4" refType="h" fact="0.2113"/>
                </dgm:constrLst>
              </dgm:else>
            </dgm:choose>
          </dgm:if>
          <dgm:else name="Name38">
            <dgm:choose name="Name39">
              <dgm:if name="Name40" axis="des" func="maxDepth" op="gt" val="1">
                <dgm:alg type="composite">
                  <dgm:param type="ar" val="1.5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userD" refType="w" fact="0.0136"/>
                  <dgm:constr type="ctrX" for="ch" forName="dot1" refType="w" fact="0.6747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7051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7365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7687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5325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4514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4733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4538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4343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4149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3954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4343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4343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r" for="ch" forName="parTx1" refType="w" fact="0.8534"/>
                  <dgm:constr type="t" for="ch" forName="parTx1" refType="h" fact="0.9095"/>
                  <dgm:constr type="w" for="ch" forName="parTx1" refType="w" fact="0.294"/>
                  <dgm:constr type="h" for="ch" forName="parTx1" refType="h" fact="0.1222"/>
                  <dgm:constr type="ctrX" for="ch" forName="picture1" refType="w" fact="0.8667"/>
                  <dgm:constr type="ctrY" for="ch" forName="picture1" refType="h" fact="0.8922"/>
                  <dgm:constr type="w" for="ch" forName="picture1" refType="w" fact="0.1363"/>
                  <dgm:constr type="h" for="ch" forName="picture1" refType="h" fact="0.211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895"/>
                  <dgm:constr type="t" for="ch" forName="parTx2" refType="h" fact="0.762"/>
                  <dgm:constr type="w" for="ch" forName="parTx2" refType="w" fact="0.294"/>
                  <dgm:constr type="h" for="ch" forName="parTx2" refType="h" fact="0.1222"/>
                  <dgm:constr type="ctrX" for="ch" forName="picture2" refType="w" fact="0.6028"/>
                  <dgm:constr type="ctrY" for="ch" forName="picture2" refType="h" fact="0.7447"/>
                  <dgm:constr type="w" for="ch" forName="picture2" refType="w" fact="0.1363"/>
                  <dgm:constr type="h" for="ch" forName="picture2" refType="h" fact="0.211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771"/>
                  <dgm:constr type="t" for="ch" forName="parTx3" refType="h" fact="0.5294"/>
                  <dgm:constr type="w" for="ch" forName="parTx3" refType="w" fact="0.294"/>
                  <dgm:constr type="h" for="ch" forName="parTx3" refType="h" fact="0.1222"/>
                  <dgm:constr type="ctrX" for="ch" forName="picture3" refType="w" fact="0.4905"/>
                  <dgm:constr type="ctrY" for="ch" forName="picture3" refType="h" fact="0.5121"/>
                  <dgm:constr type="w" for="ch" forName="picture3" refType="w" fact="0.1363"/>
                  <dgm:constr type="h" for="ch" forName="picture3" refType="h" fact="0.211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278"/>
                  <dgm:constr type="t" for="ch" forName="parTx4" refType="h" fact="0.2523"/>
                  <dgm:constr type="w" for="ch" forName="parTx4" refType="w" fact="0.294"/>
                  <dgm:constr type="h" for="ch" forName="parTx4" refType="h" fact="0.1222"/>
                  <dgm:constr type="ctrX" for="ch" forName="picture4" refType="w" fact="0.4412"/>
                  <dgm:constr type="ctrY" for="ch" forName="picture4" refType="h" fact="0.235"/>
                  <dgm:constr type="w" for="ch" forName="picture4" refType="w" fact="0.1363"/>
                  <dgm:constr type="h" for="ch" forName="picture4" refType="h" fact="0.211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</dgm:constrLst>
              </dgm:if>
              <dgm:else name="Name41">
                <dgm:alg type="composite">
                  <dgm:param type="ar" val="1.26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userD" refType="w" fact="0.0167"/>
                  <dgm:constr type="ctrX" for="ch" forName="dot1" refType="w" fact="0.6022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6394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6777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7171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4283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3291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3559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3321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3083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2845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2606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3083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3083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r" for="ch" forName="parTx1" refType="w" fact="0.8207"/>
                  <dgm:constr type="t" for="ch" forName="parTx1" refType="h" fact="0.9064"/>
                  <dgm:constr type="w" for="ch" forName="parTx1" refType="w" fact="0.3595"/>
                  <dgm:constr type="h" for="ch" forName="parTx1" refType="h" fact="0.1222"/>
                  <dgm:constr type="ctrX" for="ch" forName="picture1" refType="w" fact="0.837"/>
                  <dgm:constr type="ctrY" for="ch" forName="picture1" refType="h" fact="0.8922"/>
                  <dgm:constr type="w" for="ch" forName="picture1" refType="w" fact="0.1667"/>
                  <dgm:constr type="h" for="ch" forName="picture1" refType="h" fact="0.2113"/>
                  <dgm:constr type="r" for="ch" forName="parTx2" refType="w" fact="0.498"/>
                  <dgm:constr type="t" for="ch" forName="parTx2" refType="h" fact="0.7589"/>
                  <dgm:constr type="w" for="ch" forName="parTx2" refType="w" fact="0.3595"/>
                  <dgm:constr type="h" for="ch" forName="parTx2" refType="h" fact="0.1222"/>
                  <dgm:constr type="ctrX" for="ch" forName="picture2" refType="w" fact="0.5143"/>
                  <dgm:constr type="ctrY" for="ch" forName="picture2" refType="h" fact="0.7447"/>
                  <dgm:constr type="w" for="ch" forName="picture2" refType="w" fact="0.1667"/>
                  <dgm:constr type="h" for="ch" forName="picture2" refType="h" fact="0.2113"/>
                  <dgm:constr type="r" for="ch" forName="parTx3" refType="w" fact="0.3606"/>
                  <dgm:constr type="t" for="ch" forName="parTx3" refType="h" fact="0.5263"/>
                  <dgm:constr type="w" for="ch" forName="parTx3" refType="w" fact="0.3595"/>
                  <dgm:constr type="h" for="ch" forName="parTx3" refType="h" fact="0.1222"/>
                  <dgm:constr type="ctrX" for="ch" forName="picture3" refType="w" fact="0.3769"/>
                  <dgm:constr type="ctrY" for="ch" forName="picture3" refType="h" fact="0.5121"/>
                  <dgm:constr type="w" for="ch" forName="picture3" refType="w" fact="0.1667"/>
                  <dgm:constr type="h" for="ch" forName="picture3" refType="h" fact="0.2113"/>
                  <dgm:constr type="r" for="ch" forName="parTx4" refType="w" fact="0.3003"/>
                  <dgm:constr type="t" for="ch" forName="parTx4" refType="h" fact="0.2492"/>
                  <dgm:constr type="w" for="ch" forName="parTx4" refType="w" fact="0.3595"/>
                  <dgm:constr type="h" for="ch" forName="parTx4" refType="h" fact="0.1222"/>
                  <dgm:constr type="ctrX" for="ch" forName="picture4" refType="w" fact="0.3166"/>
                  <dgm:constr type="ctrY" for="ch" forName="picture4" refType="h" fact="0.235"/>
                  <dgm:constr type="w" for="ch" forName="picture4" refType="w" fact="0.1667"/>
                  <dgm:constr type="h" for="ch" forName="picture4" refType="h" fact="0.2113"/>
                </dgm:constrLst>
              </dgm:else>
            </dgm:choose>
          </dgm:else>
        </dgm:choose>
      </dgm:if>
      <dgm:if name="Name42" axis="ch" ptType="node" func="cnt" op="equ" val="5">
        <dgm:choose name="Name43">
          <dgm:if name="Name44" func="var" arg="dir" op="equ" val="norm">
            <dgm:choose name="Name45">
              <dgm:if name="Name46" axis="des" func="maxDepth" op="gt" val="1">
                <dgm:alg type="composite">
                  <dgm:param type="ar" val="1.4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userD" refType="w" fact="0.0118"/>
                  <dgm:constr type="ctrX" for="ch" forName="dot1" refType="w" fact="0.3263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3001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2733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2462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4691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4484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5549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601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5779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5951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6123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6295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6467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6123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6123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l" for="ch" forName="parTx1" refType="w" fact="0.1746"/>
                  <dgm:constr type="t" for="ch" forName="parTx1" refType="h" fact="0.9304"/>
                  <dgm:constr type="w" for="ch" forName="parTx1" refType="w" fact="0.2544"/>
                  <dgm:constr type="h" for="ch" forName="parTx1" refType="h" fact="0.0962"/>
                  <dgm:constr type="ctrX" for="ch" forName="picture1" refType="w" fact="0.1631"/>
                  <dgm:constr type="ctrY" for="ch" forName="picture1" refType="h" fact="0.9169"/>
                  <dgm:constr type="w" for="ch" forName="picture1" refType="w" fact="0.118"/>
                  <dgm:constr type="h" for="ch" forName="picture1" refType="h" fact="0.166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982"/>
                  <dgm:constr type="t" for="ch" forName="parTx2" refType="h" fact="0.8167"/>
                  <dgm:constr type="w" for="ch" forName="parTx2" refType="w" fact="0.2544"/>
                  <dgm:constr type="h" for="ch" forName="parTx2" refType="h" fact="0.0962"/>
                  <dgm:constr type="ctrX" for="ch" forName="picture2" refType="w" fact="0.3866"/>
                  <dgm:constr type="ctrY" for="ch" forName="picture2" refType="h" fact="0.8032"/>
                  <dgm:constr type="w" for="ch" forName="picture2" refType="w" fact="0.118"/>
                  <dgm:constr type="h" for="ch" forName="picture2" refType="h" fact="0.166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194"/>
                  <dgm:constr type="t" for="ch" forName="parTx3" refType="h" fact="0.6524"/>
                  <dgm:constr type="w" for="ch" forName="parTx3" refType="w" fact="0.2544"/>
                  <dgm:constr type="h" for="ch" forName="parTx3" refType="h" fact="0.0962"/>
                  <dgm:constr type="ctrX" for="ch" forName="picture3" refType="w" fact="0.5078"/>
                  <dgm:constr type="ctrY" for="ch" forName="picture3" refType="h" fact="0.6389"/>
                  <dgm:constr type="w" for="ch" forName="picture3" refType="w" fact="0.118"/>
                  <dgm:constr type="h" for="ch" forName="picture3" refType="h" fact="0.166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827"/>
                  <dgm:constr type="t" for="ch" forName="parTx4" refType="h" fact="0.4412"/>
                  <dgm:constr type="w" for="ch" forName="parTx4" refType="w" fact="0.2544"/>
                  <dgm:constr type="h" for="ch" forName="parTx4" refType="h" fact="0.0962"/>
                  <dgm:constr type="ctrX" for="ch" forName="picture4" refType="w" fact="0.5712"/>
                  <dgm:constr type="ctrY" for="ch" forName="picture4" refType="h" fact="0.4277"/>
                  <dgm:constr type="w" for="ch" forName="picture4" refType="w" fact="0.118"/>
                  <dgm:constr type="h" for="ch" forName="picture4" refType="h" fact="0.166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18"/>
                  <dgm:constr type="t" for="ch" forName="parTx5" refType="h" fact="0.2262"/>
                  <dgm:constr type="w" for="ch" forName="parTx5" refType="w" fact="0.2544"/>
                  <dgm:constr type="h" for="ch" forName="parTx5" refType="h" fact="0.0962"/>
                  <dgm:constr type="ctrX" for="ch" forName="picture5" refType="w" fact="0.6064"/>
                  <dgm:constr type="ctrY" for="ch" forName="picture5" refType="h" fact="0.2127"/>
                  <dgm:constr type="w" for="ch" forName="picture5" refType="w" fact="0.118"/>
                  <dgm:constr type="h" for="ch" forName="picture5" refType="h" fact="0.1663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</dgm:constrLst>
              </dgm:if>
              <dgm:else name="Name47">
                <dgm:alg type="composite">
                  <dgm:param type="ar" val="1.164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userD" refType="w" fact="0.0143"/>
                  <dgm:constr type="ctrX" for="ch" forName="dot1" refType="w" fact="0.3951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3634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331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2981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5681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543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672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7278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6999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7207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7415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7624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7832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7415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7415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l" for="ch" forName="parTx1" refType="w" fact="0.2115"/>
                  <dgm:constr type="t" for="ch" forName="parTx1" refType="h" fact="0.928"/>
                  <dgm:constr type="w" for="ch" forName="parTx1" refType="w" fact="0.3081"/>
                  <dgm:constr type="h" for="ch" forName="parTx1" refType="h" fact="0.0962"/>
                  <dgm:constr type="ctrX" for="ch" forName="picture1" refType="w" fact="0.1975"/>
                  <dgm:constr type="ctrY" for="ch" forName="picture1" refType="h" fact="0.9169"/>
                  <dgm:constr type="w" for="ch" forName="picture1" refType="w" fact="0.1429"/>
                  <dgm:constr type="h" for="ch" forName="picture1" refType="h" fact="0.1663"/>
                  <dgm:constr type="l" for="ch" forName="parTx2" refType="w" fact="0.4822"/>
                  <dgm:constr type="t" for="ch" forName="parTx2" refType="h" fact="0.8143"/>
                  <dgm:constr type="w" for="ch" forName="parTx2" refType="w" fact="0.3081"/>
                  <dgm:constr type="h" for="ch" forName="parTx2" refType="h" fact="0.0962"/>
                  <dgm:constr type="ctrX" for="ch" forName="picture2" refType="w" fact="0.4682"/>
                  <dgm:constr type="ctrY" for="ch" forName="picture2" refType="h" fact="0.8032"/>
                  <dgm:constr type="w" for="ch" forName="picture2" refType="w" fact="0.1429"/>
                  <dgm:constr type="h" for="ch" forName="picture2" refType="h" fact="0.1663"/>
                  <dgm:constr type="l" for="ch" forName="parTx3" refType="w" fact="0.629"/>
                  <dgm:constr type="t" for="ch" forName="parTx3" refType="h" fact="0.65"/>
                  <dgm:constr type="w" for="ch" forName="parTx3" refType="w" fact="0.3081"/>
                  <dgm:constr type="h" for="ch" forName="parTx3" refType="h" fact="0.0962"/>
                  <dgm:constr type="ctrX" for="ch" forName="picture3" refType="w" fact="0.615"/>
                  <dgm:constr type="ctrY" for="ch" forName="picture3" refType="h" fact="0.6389"/>
                  <dgm:constr type="w" for="ch" forName="picture3" refType="w" fact="0.1429"/>
                  <dgm:constr type="h" for="ch" forName="picture3" refType="h" fact="0.1663"/>
                  <dgm:constr type="l" for="ch" forName="parTx4" refType="w" fact="0.7057"/>
                  <dgm:constr type="t" for="ch" forName="parTx4" refType="h" fact="0.4388"/>
                  <dgm:constr type="w" for="ch" forName="parTx4" refType="w" fact="0.3081"/>
                  <dgm:constr type="h" for="ch" forName="parTx4" refType="h" fact="0.0962"/>
                  <dgm:constr type="ctrX" for="ch" forName="picture4" refType="w" fact="0.6917"/>
                  <dgm:constr type="ctrY" for="ch" forName="picture4" refType="h" fact="0.4277"/>
                  <dgm:constr type="w" for="ch" forName="picture4" refType="w" fact="0.1429"/>
                  <dgm:constr type="h" for="ch" forName="picture4" refType="h" fact="0.1663"/>
                  <dgm:constr type="l" for="ch" forName="parTx5" refType="w" fact="0.7484"/>
                  <dgm:constr type="t" for="ch" forName="parTx5" refType="h" fact="0.2238"/>
                  <dgm:constr type="w" for="ch" forName="parTx5" refType="w" fact="0.3081"/>
                  <dgm:constr type="h" for="ch" forName="parTx5" refType="h" fact="0.0962"/>
                  <dgm:constr type="ctrX" for="ch" forName="picture5" refType="w" fact="0.7344"/>
                  <dgm:constr type="ctrY" for="ch" forName="picture5" refType="h" fact="0.2127"/>
                  <dgm:constr type="w" for="ch" forName="picture5" refType="w" fact="0.1429"/>
                  <dgm:constr type="h" for="ch" forName="picture5" refType="h" fact="0.1663"/>
                </dgm:constrLst>
              </dgm:else>
            </dgm:choose>
          </dgm:if>
          <dgm:else name="Name48">
            <dgm:choose name="Name49">
              <dgm:if name="Name50" axis="des" func="maxDepth" op="gt" val="1">
                <dgm:alg type="composite">
                  <dgm:param type="ar" val="1.4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userD" refType="w" fact="0.0118"/>
                  <dgm:constr type="ctrX" for="ch" forName="dot1" refType="w" fact="0.6737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6999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7267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7538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5309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5516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4451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399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4221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4049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3877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3705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3533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3877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3877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r" for="ch" forName="parTx1" refType="w" fact="0.8254"/>
                  <dgm:constr type="t" for="ch" forName="parTx1" refType="h" fact="0.9304"/>
                  <dgm:constr type="w" for="ch" forName="parTx1" refType="w" fact="0.2544"/>
                  <dgm:constr type="h" for="ch" forName="parTx1" refType="h" fact="0.0962"/>
                  <dgm:constr type="ctrX" for="ch" forName="picture1" refType="w" fact="0.8369"/>
                  <dgm:constr type="ctrY" for="ch" forName="picture1" refType="h" fact="0.9169"/>
                  <dgm:constr type="w" for="ch" forName="picture1" refType="w" fact="0.118"/>
                  <dgm:constr type="h" for="ch" forName="picture1" refType="h" fact="0.166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018"/>
                  <dgm:constr type="t" for="ch" forName="parTx2" refType="h" fact="0.8167"/>
                  <dgm:constr type="w" for="ch" forName="parTx2" refType="w" fact="0.2544"/>
                  <dgm:constr type="h" for="ch" forName="parTx2" refType="h" fact="0.0962"/>
                  <dgm:constr type="ctrX" for="ch" forName="picture2" refType="w" fact="0.6134"/>
                  <dgm:constr type="ctrY" for="ch" forName="picture2" refType="h" fact="0.8032"/>
                  <dgm:constr type="w" for="ch" forName="picture2" refType="w" fact="0.118"/>
                  <dgm:constr type="h" for="ch" forName="picture2" refType="h" fact="0.166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806"/>
                  <dgm:constr type="t" for="ch" forName="parTx3" refType="h" fact="0.6524"/>
                  <dgm:constr type="w" for="ch" forName="parTx3" refType="w" fact="0.2544"/>
                  <dgm:constr type="h" for="ch" forName="parTx3" refType="h" fact="0.0962"/>
                  <dgm:constr type="ctrX" for="ch" forName="picture3" refType="w" fact="0.4922"/>
                  <dgm:constr type="ctrY" for="ch" forName="picture3" refType="h" fact="0.6389"/>
                  <dgm:constr type="w" for="ch" forName="picture3" refType="w" fact="0.118"/>
                  <dgm:constr type="h" for="ch" forName="picture3" refType="h" fact="0.166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173"/>
                  <dgm:constr type="t" for="ch" forName="parTx4" refType="h" fact="0.4412"/>
                  <dgm:constr type="w" for="ch" forName="parTx4" refType="w" fact="0.2544"/>
                  <dgm:constr type="h" for="ch" forName="parTx4" refType="h" fact="0.0962"/>
                  <dgm:constr type="ctrX" for="ch" forName="picture4" refType="w" fact="0.4288"/>
                  <dgm:constr type="ctrY" for="ch" forName="picture4" refType="h" fact="0.4277"/>
                  <dgm:constr type="w" for="ch" forName="picture4" refType="w" fact="0.118"/>
                  <dgm:constr type="h" for="ch" forName="picture4" refType="h" fact="0.166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82"/>
                  <dgm:constr type="t" for="ch" forName="parTx5" refType="h" fact="0.2262"/>
                  <dgm:constr type="w" for="ch" forName="parTx5" refType="w" fact="0.2544"/>
                  <dgm:constr type="h" for="ch" forName="parTx5" refType="h" fact="0.0962"/>
                  <dgm:constr type="ctrX" for="ch" forName="picture5" refType="w" fact="0.3936"/>
                  <dgm:constr type="ctrY" for="ch" forName="picture5" refType="h" fact="0.2127"/>
                  <dgm:constr type="w" for="ch" forName="picture5" refType="w" fact="0.118"/>
                  <dgm:constr type="h" for="ch" forName="picture5" refType="h" fact="0.1663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</dgm:constrLst>
              </dgm:if>
              <dgm:else name="Name51">
                <dgm:alg type="composite">
                  <dgm:param type="ar" val="1.164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userD" refType="w" fact="0.0143"/>
                  <dgm:constr type="ctrX" for="ch" forName="dot1" refType="w" fact="0.6049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6366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669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7019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4319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457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328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2722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3001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2793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2585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2376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2168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2585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2585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r" for="ch" forName="parTx1" refType="w" fact="0.7885"/>
                  <dgm:constr type="t" for="ch" forName="parTx1" refType="h" fact="0.928"/>
                  <dgm:constr type="w" for="ch" forName="parTx1" refType="w" fact="0.3081"/>
                  <dgm:constr type="h" for="ch" forName="parTx1" refType="h" fact="0.0962"/>
                  <dgm:constr type="ctrX" for="ch" forName="picture1" refType="w" fact="0.8025"/>
                  <dgm:constr type="ctrY" for="ch" forName="picture1" refType="h" fact="0.9169"/>
                  <dgm:constr type="w" for="ch" forName="picture1" refType="w" fact="0.1429"/>
                  <dgm:constr type="h" for="ch" forName="picture1" refType="h" fact="0.1663"/>
                  <dgm:constr type="r" for="ch" forName="parTx2" refType="w" fact="0.5178"/>
                  <dgm:constr type="t" for="ch" forName="parTx2" refType="h" fact="0.8143"/>
                  <dgm:constr type="w" for="ch" forName="parTx2" refType="w" fact="0.3081"/>
                  <dgm:constr type="h" for="ch" forName="parTx2" refType="h" fact="0.0962"/>
                  <dgm:constr type="ctrX" for="ch" forName="picture2" refType="w" fact="0.5318"/>
                  <dgm:constr type="ctrY" for="ch" forName="picture2" refType="h" fact="0.8032"/>
                  <dgm:constr type="w" for="ch" forName="picture2" refType="w" fact="0.1429"/>
                  <dgm:constr type="h" for="ch" forName="picture2" refType="h" fact="0.1663"/>
                  <dgm:constr type="r" for="ch" forName="parTx3" refType="w" fact="0.371"/>
                  <dgm:constr type="t" for="ch" forName="parTx3" refType="h" fact="0.65"/>
                  <dgm:constr type="w" for="ch" forName="parTx3" refType="w" fact="0.3081"/>
                  <dgm:constr type="h" for="ch" forName="parTx3" refType="h" fact="0.0962"/>
                  <dgm:constr type="ctrX" for="ch" forName="picture3" refType="w" fact="0.385"/>
                  <dgm:constr type="ctrY" for="ch" forName="picture3" refType="h" fact="0.6389"/>
                  <dgm:constr type="w" for="ch" forName="picture3" refType="w" fact="0.1429"/>
                  <dgm:constr type="h" for="ch" forName="picture3" refType="h" fact="0.1663"/>
                  <dgm:constr type="r" for="ch" forName="parTx4" refType="w" fact="0.2943"/>
                  <dgm:constr type="t" for="ch" forName="parTx4" refType="h" fact="0.4388"/>
                  <dgm:constr type="w" for="ch" forName="parTx4" refType="w" fact="0.3081"/>
                  <dgm:constr type="h" for="ch" forName="parTx4" refType="h" fact="0.0962"/>
                  <dgm:constr type="ctrX" for="ch" forName="picture4" refType="w" fact="0.3083"/>
                  <dgm:constr type="ctrY" for="ch" forName="picture4" refType="h" fact="0.4277"/>
                  <dgm:constr type="w" for="ch" forName="picture4" refType="w" fact="0.1429"/>
                  <dgm:constr type="h" for="ch" forName="picture4" refType="h" fact="0.1663"/>
                  <dgm:constr type="r" for="ch" forName="parTx5" refType="w" fact="0.2516"/>
                  <dgm:constr type="t" for="ch" forName="parTx5" refType="h" fact="0.2238"/>
                  <dgm:constr type="w" for="ch" forName="parTx5" refType="w" fact="0.3081"/>
                  <dgm:constr type="h" for="ch" forName="parTx5" refType="h" fact="0.0962"/>
                  <dgm:constr type="ctrX" for="ch" forName="picture5" refType="w" fact="0.2656"/>
                  <dgm:constr type="ctrY" for="ch" forName="picture5" refType="h" fact="0.2127"/>
                  <dgm:constr type="w" for="ch" forName="picture5" refType="w" fact="0.1429"/>
                  <dgm:constr type="h" for="ch" forName="picture5" refType="h" fact="0.1663"/>
                </dgm:constrLst>
              </dgm:else>
            </dgm:choose>
          </dgm:else>
        </dgm:choose>
      </dgm:if>
      <dgm:if name="Name52" axis="ch" ptType="node" func="cnt" op="equ" val="6">
        <dgm:choose name="Name53">
          <dgm:if name="Name54" func="var" arg="dir" op="equ" val="norm">
            <dgm:choose name="Name55">
              <dgm:if name="Name56" axis="des" func="maxDepth" op="gt" val="1">
                <dgm:alg type="composite">
                  <dgm:param type="ar" val="1.3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userD" refType="w" fact="0.0105"/>
                  <dgm:constr type="ctrX" for="ch" forName="dot1" refType="w" fact="0.3608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3384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3155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2923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2688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4883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4695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5696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6247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6509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6281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6437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6593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675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6906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6593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6593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l" for="ch" forName="parTx1" refType="w" fact="0.2091"/>
                  <dgm:constr type="t" for="ch" forName="parTx1" refType="h" fact="0.9433"/>
                  <dgm:constr type="w" for="ch" forName="parTx1" refType="w" fact="0.2275"/>
                  <dgm:constr type="h" for="ch" forName="parTx1" refType="h" fact="0.0811"/>
                  <dgm:constr type="ctrX" for="ch" forName="picture1" refType="w" fact="0.1988"/>
                  <dgm:constr type="ctrY" for="ch" forName="picture1" refType="h" fact="0.9322"/>
                  <dgm:constr type="w" for="ch" forName="picture1" refType="w" fact="0.1055"/>
                  <dgm:constr type="h" for="ch" forName="picture1" refType="h" fact="0.140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273"/>
                  <dgm:constr type="t" for="ch" forName="parTx2" refType="h" fact="0.8468"/>
                  <dgm:constr type="w" for="ch" forName="parTx2" refType="w" fact="0.2275"/>
                  <dgm:constr type="h" for="ch" forName="parTx2" refType="h" fact="0.0811"/>
                  <dgm:constr type="ctrX" for="ch" forName="picture2" refType="w" fact="0.4169"/>
                  <dgm:constr type="ctrY" for="ch" forName="picture2" refType="h" fact="0.8357"/>
                  <dgm:constr type="w" for="ch" forName="picture2" refType="w" fact="0.1055"/>
                  <dgm:constr type="h" for="ch" forName="picture2" refType="h" fact="0.140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349"/>
                  <dgm:constr type="t" for="ch" forName="parTx3" refType="h" fact="0.7023"/>
                  <dgm:constr type="w" for="ch" forName="parTx3" refType="w" fact="0.2275"/>
                  <dgm:constr type="h" for="ch" forName="parTx3" refType="h" fact="0.0811"/>
                  <dgm:constr type="ctrX" for="ch" forName="picture3" refType="w" fact="0.5245"/>
                  <dgm:constr type="ctrY" for="ch" forName="picture3" refType="h" fact="0.6912"/>
                  <dgm:constr type="w" for="ch" forName="picture3" refType="w" fact="0.1055"/>
                  <dgm:constr type="h" for="ch" forName="picture3" refType="h" fact="0.140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998"/>
                  <dgm:constr type="t" for="ch" forName="parTx4" refType="h" fact="0.5441"/>
                  <dgm:constr type="w" for="ch" forName="parTx4" refType="w" fact="0.2275"/>
                  <dgm:constr type="h" for="ch" forName="parTx4" refType="h" fact="0.0811"/>
                  <dgm:constr type="ctrX" for="ch" forName="picture4" refType="w" fact="0.5894"/>
                  <dgm:constr type="ctrY" for="ch" forName="picture4" refType="h" fact="0.533"/>
                  <dgm:constr type="w" for="ch" forName="picture4" refType="w" fact="0.1055"/>
                  <dgm:constr type="h" for="ch" forName="picture4" refType="h" fact="0.140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416"/>
                  <dgm:constr type="t" for="ch" forName="parTx5" refType="h" fact="0.3737"/>
                  <dgm:constr type="w" for="ch" forName="parTx5" refType="w" fact="0.2275"/>
                  <dgm:constr type="h" for="ch" forName="parTx5" refType="h" fact="0.0811"/>
                  <dgm:constr type="ctrX" for="ch" forName="picture5" refType="w" fact="0.6313"/>
                  <dgm:constr type="ctrY" for="ch" forName="picture5" refType="h" fact="0.3626"/>
                  <dgm:constr type="w" for="ch" forName="picture5" refType="w" fact="0.1055"/>
                  <dgm:constr type="h" for="ch" forName="picture5" refType="h" fact="0.1403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  <dgm:constr type="l" for="ch" forName="parTx6" refType="w" fact="0.6644"/>
                  <dgm:constr type="t" for="ch" forName="parTx6" refType="h" fact="0.2061"/>
                  <dgm:constr type="w" for="ch" forName="parTx6" refType="w" fact="0.2275"/>
                  <dgm:constr type="h" for="ch" forName="parTx6" refType="h" fact="0.0811"/>
                  <dgm:constr type="ctrX" for="ch" forName="picture6" refType="w" fact="0.6541"/>
                  <dgm:constr type="ctrY" for="ch" forName="picture6" refType="h" fact="0.195"/>
                  <dgm:constr type="w" for="ch" forName="picture6" refType="w" fact="0.1055"/>
                  <dgm:constr type="h" for="ch" forName="picture6" refType="h" fact="0.1403"/>
                  <dgm:constr type="l" for="ch" forName="desTx6" refType="r" refFor="ch" refForName="parTx6"/>
                  <dgm:constr type="r" for="ch" forName="desTx6" refType="w"/>
                  <dgm:constr type="t" for="ch" forName="desTx6" refType="t" refFor="ch" refForName="parTx6"/>
                  <dgm:constr type="h" for="ch" forName="desTx6" refType="h" refFor="ch" refForName="parTx6"/>
                </dgm:constrLst>
              </dgm:if>
              <dgm:else name="Name57">
                <dgm:alg type="composite">
                  <dgm:param type="ar" val="1.122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userD" refType="w" fact="0.0125"/>
                  <dgm:constr type="ctrX" for="ch" forName="dot1" refType="w" fact="0.4276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401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3739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3464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3186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5786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5564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675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7403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7714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7443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7628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7814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7999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8184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7814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7814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l" for="ch" forName="parTx1" refType="w" fact="0.2479"/>
                  <dgm:constr type="t" for="ch" forName="parTx1" refType="h" fact="0.9416"/>
                  <dgm:constr type="w" for="ch" forName="parTx1" refType="w" fact="0.2696"/>
                  <dgm:constr type="h" for="ch" forName="parTx1" refType="h" fact="0.0811"/>
                  <dgm:constr type="ctrX" for="ch" forName="picture1" refType="w" fact="0.2356"/>
                  <dgm:constr type="ctrY" for="ch" forName="picture1" refType="h" fact="0.9322"/>
                  <dgm:constr type="w" for="ch" forName="picture1" refType="w" fact="0.125"/>
                  <dgm:constr type="h" for="ch" forName="picture1" refType="h" fact="0.1403"/>
                  <dgm:constr type="l" for="ch" forName="parTx2" refType="w" fact="0.5064"/>
                  <dgm:constr type="t" for="ch" forName="parTx2" refType="h" fact="0.8451"/>
                  <dgm:constr type="w" for="ch" forName="parTx2" refType="w" fact="0.2696"/>
                  <dgm:constr type="h" for="ch" forName="parTx2" refType="h" fact="0.0811"/>
                  <dgm:constr type="ctrX" for="ch" forName="picture2" refType="w" fact="0.4941"/>
                  <dgm:constr type="ctrY" for="ch" forName="picture2" refType="h" fact="0.8357"/>
                  <dgm:constr type="w" for="ch" forName="picture2" refType="w" fact="0.125"/>
                  <dgm:constr type="h" for="ch" forName="picture2" refType="h" fact="0.1403"/>
                  <dgm:constr type="l" for="ch" forName="parTx3" refType="w" fact="0.6339"/>
                  <dgm:constr type="t" for="ch" forName="parTx3" refType="h" fact="0.7006"/>
                  <dgm:constr type="w" for="ch" forName="parTx3" refType="w" fact="0.2696"/>
                  <dgm:constr type="h" for="ch" forName="parTx3" refType="h" fact="0.0811"/>
                  <dgm:constr type="ctrX" for="ch" forName="picture3" refType="w" fact="0.6216"/>
                  <dgm:constr type="ctrY" for="ch" forName="picture3" refType="h" fact="0.6912"/>
                  <dgm:constr type="w" for="ch" forName="picture3" refType="w" fact="0.125"/>
                  <dgm:constr type="h" for="ch" forName="picture3" refType="h" fact="0.1403"/>
                  <dgm:constr type="l" for="ch" forName="parTx4" refType="w" fact="0.7108"/>
                  <dgm:constr type="t" for="ch" forName="parTx4" refType="h" fact="0.5424"/>
                  <dgm:constr type="w" for="ch" forName="parTx4" refType="w" fact="0.2696"/>
                  <dgm:constr type="h" for="ch" forName="parTx4" refType="h" fact="0.0811"/>
                  <dgm:constr type="ctrX" for="ch" forName="picture4" refType="w" fact="0.6985"/>
                  <dgm:constr type="ctrY" for="ch" forName="picture4" refType="h" fact="0.533"/>
                  <dgm:constr type="w" for="ch" forName="picture4" refType="w" fact="0.125"/>
                  <dgm:constr type="h" for="ch" forName="picture4" refType="h" fact="0.1403"/>
                  <dgm:constr type="l" for="ch" forName="parTx5" refType="w" fact="0.7604"/>
                  <dgm:constr type="t" for="ch" forName="parTx5" refType="h" fact="0.372"/>
                  <dgm:constr type="w" for="ch" forName="parTx5" refType="w" fact="0.2696"/>
                  <dgm:constr type="h" for="ch" forName="parTx5" refType="h" fact="0.0811"/>
                  <dgm:constr type="ctrX" for="ch" forName="picture5" refType="w" fact="0.7481"/>
                  <dgm:constr type="ctrY" for="ch" forName="picture5" refType="h" fact="0.3626"/>
                  <dgm:constr type="w" for="ch" forName="picture5" refType="w" fact="0.125"/>
                  <dgm:constr type="h" for="ch" forName="picture5" refType="h" fact="0.1403"/>
                  <dgm:constr type="l" for="ch" forName="parTx6" refType="w" fact="0.7874"/>
                  <dgm:constr type="t" for="ch" forName="parTx6" refType="h" fact="0.2044"/>
                  <dgm:constr type="w" for="ch" forName="parTx6" refType="w" fact="0.2696"/>
                  <dgm:constr type="h" for="ch" forName="parTx6" refType="h" fact="0.0811"/>
                  <dgm:constr type="ctrX" for="ch" forName="picture6" refType="w" fact="0.7751"/>
                  <dgm:constr type="ctrY" for="ch" forName="picture6" refType="h" fact="0.195"/>
                  <dgm:constr type="w" for="ch" forName="picture6" refType="w" fact="0.125"/>
                  <dgm:constr type="h" for="ch" forName="picture6" refType="h" fact="0.1403"/>
                </dgm:constrLst>
              </dgm:else>
            </dgm:choose>
          </dgm:if>
          <dgm:else name="Name58">
            <dgm:choose name="Name59">
              <dgm:if name="Name60" axis="des" func="maxDepth" op="gt" val="1">
                <dgm:alg type="composite">
                  <dgm:param type="ar" val="1.3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userD" refType="w" fact="0.0105"/>
                  <dgm:constr type="ctrX" for="ch" forName="dot1" refType="w" fact="0.6392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6616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6845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7077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7312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5117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5305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4304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3753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3491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3719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3563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3407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325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3094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3407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3407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r" for="ch" forName="parTx1" refType="w" fact="0.7909"/>
                  <dgm:constr type="t" for="ch" forName="parTx1" refType="h" fact="0.9433"/>
                  <dgm:constr type="w" for="ch" forName="parTx1" refType="w" fact="0.2275"/>
                  <dgm:constr type="h" for="ch" forName="parTx1" refType="h" fact="0.0811"/>
                  <dgm:constr type="ctrX" for="ch" forName="picture1" refType="w" fact="0.8012"/>
                  <dgm:constr type="ctrY" for="ch" forName="picture1" refType="h" fact="0.9322"/>
                  <dgm:constr type="w" for="ch" forName="picture1" refType="w" fact="0.1055"/>
                  <dgm:constr type="h" for="ch" forName="picture1" refType="h" fact="0.140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727"/>
                  <dgm:constr type="t" for="ch" forName="parTx2" refType="h" fact="0.8468"/>
                  <dgm:constr type="w" for="ch" forName="parTx2" refType="w" fact="0.2275"/>
                  <dgm:constr type="h" for="ch" forName="parTx2" refType="h" fact="0.0811"/>
                  <dgm:constr type="ctrX" for="ch" forName="picture2" refType="w" fact="0.5831"/>
                  <dgm:constr type="ctrY" for="ch" forName="picture2" refType="h" fact="0.8357"/>
                  <dgm:constr type="w" for="ch" forName="picture2" refType="w" fact="0.1055"/>
                  <dgm:constr type="h" for="ch" forName="picture2" refType="h" fact="0.140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651"/>
                  <dgm:constr type="t" for="ch" forName="parTx3" refType="h" fact="0.7023"/>
                  <dgm:constr type="w" for="ch" forName="parTx3" refType="w" fact="0.2275"/>
                  <dgm:constr type="h" for="ch" forName="parTx3" refType="h" fact="0.0811"/>
                  <dgm:constr type="ctrX" for="ch" forName="picture3" refType="w" fact="0.4755"/>
                  <dgm:constr type="ctrY" for="ch" forName="picture3" refType="h" fact="0.6912"/>
                  <dgm:constr type="w" for="ch" forName="picture3" refType="w" fact="0.1055"/>
                  <dgm:constr type="h" for="ch" forName="picture3" refType="h" fact="0.140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002"/>
                  <dgm:constr type="t" for="ch" forName="parTx4" refType="h" fact="0.5441"/>
                  <dgm:constr type="w" for="ch" forName="parTx4" refType="w" fact="0.2275"/>
                  <dgm:constr type="h" for="ch" forName="parTx4" refType="h" fact="0.0811"/>
                  <dgm:constr type="ctrX" for="ch" forName="picture4" refType="w" fact="0.4106"/>
                  <dgm:constr type="ctrY" for="ch" forName="picture4" refType="h" fact="0.533"/>
                  <dgm:constr type="w" for="ch" forName="picture4" refType="w" fact="0.1055"/>
                  <dgm:constr type="h" for="ch" forName="picture4" refType="h" fact="0.140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584"/>
                  <dgm:constr type="t" for="ch" forName="parTx5" refType="h" fact="0.3737"/>
                  <dgm:constr type="w" for="ch" forName="parTx5" refType="w" fact="0.2275"/>
                  <dgm:constr type="h" for="ch" forName="parTx5" refType="h" fact="0.0811"/>
                  <dgm:constr type="ctrX" for="ch" forName="picture5" refType="w" fact="0.3687"/>
                  <dgm:constr type="ctrY" for="ch" forName="picture5" refType="h" fact="0.3626"/>
                  <dgm:constr type="w" for="ch" forName="picture5" refType="w" fact="0.1055"/>
                  <dgm:constr type="h" for="ch" forName="picture5" refType="h" fact="0.1403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  <dgm:constr type="r" for="ch" forName="parTx6" refType="w" fact="0.3356"/>
                  <dgm:constr type="t" for="ch" forName="parTx6" refType="h" fact="0.2061"/>
                  <dgm:constr type="w" for="ch" forName="parTx6" refType="w" fact="0.2275"/>
                  <dgm:constr type="h" for="ch" forName="parTx6" refType="h" fact="0.0811"/>
                  <dgm:constr type="ctrX" for="ch" forName="picture6" refType="w" fact="0.3459"/>
                  <dgm:constr type="ctrY" for="ch" forName="picture6" refType="h" fact="0.195"/>
                  <dgm:constr type="w" for="ch" forName="picture6" refType="w" fact="0.1055"/>
                  <dgm:constr type="h" for="ch" forName="picture6" refType="h" fact="0.1403"/>
                  <dgm:constr type="r" for="ch" forName="desTx6" refType="l" refFor="ch" refForName="parTx6"/>
                  <dgm:constr type="l" for="ch" forName="desTx6"/>
                  <dgm:constr type="t" for="ch" forName="desTx6" refType="t" refFor="ch" refForName="parTx6"/>
                  <dgm:constr type="h" for="ch" forName="desTx6" refType="h" refFor="ch" refForName="parTx6"/>
                </dgm:constrLst>
              </dgm:if>
              <dgm:else name="Name61">
                <dgm:alg type="composite">
                  <dgm:param type="ar" val="1.122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userD" refType="w" fact="0.0125"/>
                  <dgm:constr type="ctrX" for="ch" forName="dot1" refType="w" fact="0.5724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599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6261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6536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6814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4214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4436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325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2597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2286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2557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2372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2187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2001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1816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2187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2187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r" for="ch" forName="parTx1" refType="w" fact="0.7522"/>
                  <dgm:constr type="t" for="ch" forName="parTx1" refType="h" fact="0.9416"/>
                  <dgm:constr type="w" for="ch" forName="parTx1" refType="w" fact="0.2696"/>
                  <dgm:constr type="h" for="ch" forName="parTx1" refType="h" fact="0.0811"/>
                  <dgm:constr type="ctrX" for="ch" forName="picture1" refType="w" fact="0.7644"/>
                  <dgm:constr type="ctrY" for="ch" forName="picture1" refType="h" fact="0.9322"/>
                  <dgm:constr type="w" for="ch" forName="picture1" refType="w" fact="0.125"/>
                  <dgm:constr type="h" for="ch" forName="picture1" refType="h" fact="0.1403"/>
                  <dgm:constr type="r" for="ch" forName="parTx2" refType="w" fact="0.4937"/>
                  <dgm:constr type="t" for="ch" forName="parTx2" refType="h" fact="0.8451"/>
                  <dgm:constr type="w" for="ch" forName="parTx2" refType="w" fact="0.2696"/>
                  <dgm:constr type="h" for="ch" forName="parTx2" refType="h" fact="0.0811"/>
                  <dgm:constr type="ctrX" for="ch" forName="picture2" refType="w" fact="0.5059"/>
                  <dgm:constr type="ctrY" for="ch" forName="picture2" refType="h" fact="0.8357"/>
                  <dgm:constr type="w" for="ch" forName="picture2" refType="w" fact="0.125"/>
                  <dgm:constr type="h" for="ch" forName="picture2" refType="h" fact="0.1403"/>
                  <dgm:constr type="r" for="ch" forName="parTx3" refType="w" fact="0.3662"/>
                  <dgm:constr type="t" for="ch" forName="parTx3" refType="h" fact="0.7006"/>
                  <dgm:constr type="w" for="ch" forName="parTx3" refType="w" fact="0.2696"/>
                  <dgm:constr type="h" for="ch" forName="parTx3" refType="h" fact="0.0811"/>
                  <dgm:constr type="ctrX" for="ch" forName="picture3" refType="w" fact="0.3784"/>
                  <dgm:constr type="ctrY" for="ch" forName="picture3" refType="h" fact="0.6912"/>
                  <dgm:constr type="w" for="ch" forName="picture3" refType="w" fact="0.125"/>
                  <dgm:constr type="h" for="ch" forName="picture3" refType="h" fact="0.1403"/>
                  <dgm:constr type="r" for="ch" forName="parTx4" refType="w" fact="0.2893"/>
                  <dgm:constr type="t" for="ch" forName="parTx4" refType="h" fact="0.5424"/>
                  <dgm:constr type="w" for="ch" forName="parTx4" refType="w" fact="0.2696"/>
                  <dgm:constr type="h" for="ch" forName="parTx4" refType="h" fact="0.0811"/>
                  <dgm:constr type="ctrX" for="ch" forName="picture4" refType="w" fact="0.3015"/>
                  <dgm:constr type="ctrY" for="ch" forName="picture4" refType="h" fact="0.533"/>
                  <dgm:constr type="w" for="ch" forName="picture4" refType="w" fact="0.125"/>
                  <dgm:constr type="h" for="ch" forName="picture4" refType="h" fact="0.1403"/>
                  <dgm:constr type="r" for="ch" forName="parTx5" refType="w" fact="0.2397"/>
                  <dgm:constr type="t" for="ch" forName="parTx5" refType="h" fact="0.372"/>
                  <dgm:constr type="w" for="ch" forName="parTx5" refType="w" fact="0.2696"/>
                  <dgm:constr type="h" for="ch" forName="parTx5" refType="h" fact="0.0811"/>
                  <dgm:constr type="ctrX" for="ch" forName="picture5" refType="w" fact="0.2519"/>
                  <dgm:constr type="ctrY" for="ch" forName="picture5" refType="h" fact="0.3626"/>
                  <dgm:constr type="w" for="ch" forName="picture5" refType="w" fact="0.125"/>
                  <dgm:constr type="h" for="ch" forName="picture5" refType="h" fact="0.1403"/>
                  <dgm:constr type="r" for="ch" forName="parTx6" refType="w" fact="0.2127"/>
                  <dgm:constr type="t" for="ch" forName="parTx6" refType="h" fact="0.2044"/>
                  <dgm:constr type="w" for="ch" forName="parTx6" refType="w" fact="0.2696"/>
                  <dgm:constr type="h" for="ch" forName="parTx6" refType="h" fact="0.0811"/>
                  <dgm:constr type="ctrX" for="ch" forName="picture6" refType="w" fact="0.2249"/>
                  <dgm:constr type="ctrY" for="ch" forName="picture6" refType="h" fact="0.195"/>
                  <dgm:constr type="w" for="ch" forName="picture6" refType="w" fact="0.125"/>
                  <dgm:constr type="h" for="ch" forName="picture6" refType="h" fact="0.1403"/>
                </dgm:constrLst>
              </dgm:else>
            </dgm:choose>
          </dgm:else>
        </dgm:choose>
      </dgm:if>
      <dgm:else name="Name62">
        <dgm:choose name="Name63">
          <dgm:if name="Name64" func="var" arg="dir" op="equ" val="norm">
            <dgm:choose name="Name65">
              <dgm:if name="Name66" axis="des" func="maxDepth" op="gt" val="1">
                <dgm:alg type="composite">
                  <dgm:param type="ar" val="1.2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primFontSz" for="ch" forName="desTx7" refType="primFontSz" refFor="ch" refForName="desTx1" op="equ"/>
                  <dgm:constr type="userD" refType="w" fact="0.0097"/>
                  <dgm:constr type="ctrX" for="ch" forName="dot1" refType="w" fact="0.3909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3721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353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3337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3142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5088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4926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5836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6371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6701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6853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6627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6773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6919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7065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7212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6919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6919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l" for="ch" forName="parTx1" refType="w" fact="0.2556"/>
                  <dgm:constr type="t" for="ch" forName="parTx1" refType="h" fact="0.8856"/>
                  <dgm:constr type="w" for="ch" forName="parTx1" refType="w" fact="0.2101"/>
                  <dgm:constr type="h" for="ch" forName="parTx1" refType="h" fact="0.0704"/>
                  <dgm:constr type="ctrX" for="ch" forName="picture1" refType="w" fact="0.246"/>
                  <dgm:constr type="ctrY" for="ch" forName="picture1" refType="h" fact="0.8769"/>
                  <dgm:constr type="w" for="ch" forName="picture1" refType="w" fact="0.0974"/>
                  <dgm:constr type="h" for="ch" forName="picture1" refType="h" fact="0.1218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535"/>
                  <dgm:constr type="t" for="ch" forName="parTx2" refType="h" fact="0.7956"/>
                  <dgm:constr type="w" for="ch" forName="parTx2" refType="w" fact="0.2101"/>
                  <dgm:constr type="h" for="ch" forName="parTx2" refType="h" fact="0.0704"/>
                  <dgm:constr type="ctrX" for="ch" forName="picture2" refType="w" fact="0.4439"/>
                  <dgm:constr type="ctrY" for="ch" forName="picture2" refType="h" fact="0.787"/>
                  <dgm:constr type="w" for="ch" forName="picture2" refType="w" fact="0.0974"/>
                  <dgm:constr type="h" for="ch" forName="picture2" refType="h" fact="0.1218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511"/>
                  <dgm:constr type="t" for="ch" forName="parTx3" refType="h" fact="0.673"/>
                  <dgm:constr type="w" for="ch" forName="parTx3" refType="w" fact="0.2101"/>
                  <dgm:constr type="h" for="ch" forName="parTx3" refType="h" fact="0.0704"/>
                  <dgm:constr type="ctrX" for="ch" forName="picture3" refType="w" fact="0.5415"/>
                  <dgm:constr type="ctrY" for="ch" forName="picture3" refType="h" fact="0.6644"/>
                  <dgm:constr type="w" for="ch" forName="picture3" refType="w" fact="0.0974"/>
                  <dgm:constr type="h" for="ch" forName="picture3" refType="h" fact="0.1218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6132"/>
                  <dgm:constr type="t" for="ch" forName="parTx4" refType="h" fact="0.538"/>
                  <dgm:constr type="w" for="ch" forName="parTx4" refType="w" fact="0.2101"/>
                  <dgm:constr type="h" for="ch" forName="parTx4" refType="h" fact="0.0704"/>
                  <dgm:constr type="ctrX" for="ch" forName="picture4" refType="w" fact="0.6037"/>
                  <dgm:constr type="ctrY" for="ch" forName="picture4" refType="h" fact="0.5294"/>
                  <dgm:constr type="w" for="ch" forName="picture4" refType="w" fact="0.0974"/>
                  <dgm:constr type="h" for="ch" forName="picture4" refType="h" fact="0.1218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576"/>
                  <dgm:constr type="t" for="ch" forName="parTx5" refType="h" fact="0.3951"/>
                  <dgm:constr type="w" for="ch" forName="parTx5" refType="w" fact="0.2101"/>
                  <dgm:constr type="h" for="ch" forName="parTx5" refType="h" fact="0.0704"/>
                  <dgm:constr type="ctrX" for="ch" forName="picture5" refType="w" fact="0.648"/>
                  <dgm:constr type="ctrY" for="ch" forName="picture5" refType="h" fact="0.3864"/>
                  <dgm:constr type="w" for="ch" forName="picture5" refType="w" fact="0.0974"/>
                  <dgm:constr type="h" for="ch" forName="picture5" refType="h" fact="0.1218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  <dgm:constr type="l" for="ch" forName="parTx6" refType="w" fact="0.6828"/>
                  <dgm:constr type="t" for="ch" forName="parTx6" refType="h" fact="0.2531"/>
                  <dgm:constr type="w" for="ch" forName="parTx6" refType="w" fact="0.2101"/>
                  <dgm:constr type="h" for="ch" forName="parTx6" refType="h" fact="0.0704"/>
                  <dgm:constr type="ctrX" for="ch" forName="picture6" refType="w" fact="0.6733"/>
                  <dgm:constr type="ctrY" for="ch" forName="picture6" refType="h" fact="0.2444"/>
                  <dgm:constr type="w" for="ch" forName="picture6" refType="w" fact="0.0974"/>
                  <dgm:constr type="h" for="ch" forName="picture6" refType="h" fact="0.1218"/>
                  <dgm:constr type="l" for="ch" forName="desTx6" refType="r" refFor="ch" refForName="parTx6"/>
                  <dgm:constr type="r" for="ch" forName="desTx6" refType="w"/>
                  <dgm:constr type="t" for="ch" forName="desTx6" refType="t" refFor="ch" refForName="parTx6"/>
                  <dgm:constr type="h" for="ch" forName="desTx6" refType="h" refFor="ch" refForName="parTx6"/>
                  <dgm:constr type="l" for="ch" forName="parTx7" refType="w" fact="0.6966"/>
                  <dgm:constr type="t" for="ch" forName="parTx7" refType="h" fact="0.1162"/>
                  <dgm:constr type="w" for="ch" forName="parTx7" refType="w" fact="0.2101"/>
                  <dgm:constr type="h" for="ch" forName="parTx7" refType="h" fact="0.0704"/>
                  <dgm:constr type="ctrX" for="ch" forName="picture7" refType="w" fact="0.6871"/>
                  <dgm:constr type="ctrY" for="ch" forName="picture7" refType="h" fact="0.1075"/>
                  <dgm:constr type="w" for="ch" forName="picture7" refType="w" fact="0.0974"/>
                  <dgm:constr type="h" for="ch" forName="picture7" refType="h" fact="0.1218"/>
                  <dgm:constr type="l" for="ch" forName="desTx7" refType="r" refFor="ch" refForName="parTx7"/>
                  <dgm:constr type="r" for="ch" forName="desTx7" refType="w"/>
                  <dgm:constr type="t" for="ch" forName="desTx7" refType="t" refFor="ch" refForName="parTx7"/>
                  <dgm:constr type="h" for="ch" forName="desTx7" refType="h" refFor="ch" refForName="parTx7"/>
                </dgm:constrLst>
              </dgm:if>
              <dgm:else name="Name67">
                <dgm:alg type="composite">
                  <dgm:param type="ar" val="1.096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userD" refType="w" fact="0.0111"/>
                  <dgm:constr type="ctrX" for="ch" forName="dot1" refType="w" fact="0.4459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4244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4026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3806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3584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5803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5618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6656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7266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7643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7816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7558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7725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7892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8058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8225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7892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7892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l" for="ch" forName="parTx1" refType="w" fact="0.2915"/>
                  <dgm:constr type="t" for="ch" forName="parTx1" refType="h" fact="0.8845"/>
                  <dgm:constr type="w" for="ch" forName="parTx1" refType="w" fact="0.2396"/>
                  <dgm:constr type="h" for="ch" forName="parTx1" refType="h" fact="0.0704"/>
                  <dgm:constr type="ctrX" for="ch" forName="picture1" refType="w" fact="0.2806"/>
                  <dgm:constr type="ctrY" for="ch" forName="picture1" refType="h" fact="0.8769"/>
                  <dgm:constr type="w" for="ch" forName="picture1" refType="w" fact="0.1111"/>
                  <dgm:constr type="h" for="ch" forName="picture1" refType="h" fact="0.1218"/>
                  <dgm:constr type="l" for="ch" forName="parTx2" refType="w" fact="0.5172"/>
                  <dgm:constr type="t" for="ch" forName="parTx2" refType="h" fact="0.7946"/>
                  <dgm:constr type="w" for="ch" forName="parTx2" refType="w" fact="0.2396"/>
                  <dgm:constr type="h" for="ch" forName="parTx2" refType="h" fact="0.0704"/>
                  <dgm:constr type="ctrX" for="ch" forName="picture2" refType="w" fact="0.5063"/>
                  <dgm:constr type="ctrY" for="ch" forName="picture2" refType="h" fact="0.787"/>
                  <dgm:constr type="w" for="ch" forName="picture2" refType="w" fact="0.1111"/>
                  <dgm:constr type="h" for="ch" forName="picture2" refType="h" fact="0.1218"/>
                  <dgm:constr type="l" for="ch" forName="parTx3" refType="w" fact="0.6285"/>
                  <dgm:constr type="t" for="ch" forName="parTx3" refType="h" fact="0.672"/>
                  <dgm:constr type="w" for="ch" forName="parTx3" refType="w" fact="0.2396"/>
                  <dgm:constr type="h" for="ch" forName="parTx3" refType="h" fact="0.0704"/>
                  <dgm:constr type="ctrX" for="ch" forName="picture3" refType="w" fact="0.6176"/>
                  <dgm:constr type="ctrY" for="ch" forName="picture3" refType="h" fact="0.6644"/>
                  <dgm:constr type="w" for="ch" forName="picture3" refType="w" fact="0.1111"/>
                  <dgm:constr type="h" for="ch" forName="picture3" refType="h" fact="0.1218"/>
                  <dgm:constr type="l" for="ch" forName="parTx4" refType="w" fact="0.6994"/>
                  <dgm:constr type="t" for="ch" forName="parTx4" refType="h" fact="0.5369"/>
                  <dgm:constr type="w" for="ch" forName="parTx4" refType="w" fact="0.2396"/>
                  <dgm:constr type="h" for="ch" forName="parTx4" refType="h" fact="0.0704"/>
                  <dgm:constr type="ctrX" for="ch" forName="picture4" refType="w" fact="0.6885"/>
                  <dgm:constr type="ctrY" for="ch" forName="picture4" refType="h" fact="0.5294"/>
                  <dgm:constr type="w" for="ch" forName="picture4" refType="w" fact="0.1111"/>
                  <dgm:constr type="h" for="ch" forName="picture4" refType="h" fact="0.1218"/>
                  <dgm:constr type="l" for="ch" forName="parTx5" refType="w" fact="0.75"/>
                  <dgm:constr type="t" for="ch" forName="parTx5" refType="h" fact="0.394"/>
                  <dgm:constr type="w" for="ch" forName="parTx5" refType="w" fact="0.2396"/>
                  <dgm:constr type="h" for="ch" forName="parTx5" refType="h" fact="0.0704"/>
                  <dgm:constr type="ctrX" for="ch" forName="picture5" refType="w" fact="0.7391"/>
                  <dgm:constr type="ctrY" for="ch" forName="picture5" refType="h" fact="0.3864"/>
                  <dgm:constr type="w" for="ch" forName="picture5" refType="w" fact="0.1111"/>
                  <dgm:constr type="h" for="ch" forName="picture5" refType="h" fact="0.1218"/>
                  <dgm:constr type="l" for="ch" forName="parTx6" refType="w" fact="0.7788"/>
                  <dgm:constr type="t" for="ch" forName="parTx6" refType="h" fact="0.252"/>
                  <dgm:constr type="w" for="ch" forName="parTx6" refType="w" fact="0.2396"/>
                  <dgm:constr type="h" for="ch" forName="parTx6" refType="h" fact="0.0704"/>
                  <dgm:constr type="ctrX" for="ch" forName="picture6" refType="w" fact="0.7679"/>
                  <dgm:constr type="ctrY" for="ch" forName="picture6" refType="h" fact="0.2444"/>
                  <dgm:constr type="w" for="ch" forName="picture6" refType="w" fact="0.1111"/>
                  <dgm:constr type="h" for="ch" forName="picture6" refType="h" fact="0.1218"/>
                  <dgm:constr type="l" for="ch" forName="parTx7" refType="w" fact="0.7945"/>
                  <dgm:constr type="t" for="ch" forName="parTx7" refType="h" fact="0.1151"/>
                  <dgm:constr type="w" for="ch" forName="parTx7" refType="w" fact="0.2396"/>
                  <dgm:constr type="h" for="ch" forName="parTx7" refType="h" fact="0.0704"/>
                  <dgm:constr type="ctrX" for="ch" forName="picture7" refType="w" fact="0.7836"/>
                  <dgm:constr type="ctrY" for="ch" forName="picture7" refType="h" fact="0.1075"/>
                  <dgm:constr type="w" for="ch" forName="picture7" refType="w" fact="0.1111"/>
                  <dgm:constr type="h" for="ch" forName="picture7" refType="h" fact="0.1218"/>
                </dgm:constrLst>
              </dgm:else>
            </dgm:choose>
          </dgm:if>
          <dgm:else name="Name68">
            <dgm:choose name="Name69">
              <dgm:if name="Name70" axis="des" func="maxDepth" op="gt" val="1">
                <dgm:alg type="composite">
                  <dgm:param type="ar" val="1.2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primFontSz" for="ch" forName="desTx7" refType="primFontSz" refFor="ch" refForName="desTx1" op="equ"/>
                  <dgm:constr type="userD" refType="w" fact="0.0097"/>
                  <dgm:constr type="ctrX" for="ch" forName="dot1" refType="w" fact="0.6091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6279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647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6663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6858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4912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5074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4164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3629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3299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3147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3373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3227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3081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2935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2788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3081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3081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r" for="ch" forName="parTx1" refType="w" fact="0.7444"/>
                  <dgm:constr type="t" for="ch" forName="parTx1" refType="h" fact="0.8856"/>
                  <dgm:constr type="w" for="ch" forName="parTx1" refType="w" fact="0.2101"/>
                  <dgm:constr type="h" for="ch" forName="parTx1" refType="h" fact="0.0704"/>
                  <dgm:constr type="ctrX" for="ch" forName="picture1" refType="w" fact="0.754"/>
                  <dgm:constr type="ctrY" for="ch" forName="picture1" refType="h" fact="0.8769"/>
                  <dgm:constr type="w" for="ch" forName="picture1" refType="w" fact="0.0974"/>
                  <dgm:constr type="h" for="ch" forName="picture1" refType="h" fact="0.1218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465"/>
                  <dgm:constr type="t" for="ch" forName="parTx2" refType="h" fact="0.7956"/>
                  <dgm:constr type="w" for="ch" forName="parTx2" refType="w" fact="0.2101"/>
                  <dgm:constr type="h" for="ch" forName="parTx2" refType="h" fact="0.0704"/>
                  <dgm:constr type="ctrX" for="ch" forName="picture2" refType="w" fact="0.5561"/>
                  <dgm:constr type="ctrY" for="ch" forName="picture2" refType="h" fact="0.787"/>
                  <dgm:constr type="w" for="ch" forName="picture2" refType="w" fact="0.0974"/>
                  <dgm:constr type="h" for="ch" forName="picture2" refType="h" fact="0.1218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489"/>
                  <dgm:constr type="t" for="ch" forName="parTx3" refType="h" fact="0.673"/>
                  <dgm:constr type="w" for="ch" forName="parTx3" refType="w" fact="0.2101"/>
                  <dgm:constr type="h" for="ch" forName="parTx3" refType="h" fact="0.0704"/>
                  <dgm:constr type="ctrX" for="ch" forName="picture3" refType="w" fact="0.4585"/>
                  <dgm:constr type="ctrY" for="ch" forName="picture3" refType="h" fact="0.6644"/>
                  <dgm:constr type="w" for="ch" forName="picture3" refType="w" fact="0.0974"/>
                  <dgm:constr type="h" for="ch" forName="picture3" refType="h" fact="0.1218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3868"/>
                  <dgm:constr type="t" for="ch" forName="parTx4" refType="h" fact="0.538"/>
                  <dgm:constr type="w" for="ch" forName="parTx4" refType="w" fact="0.2101"/>
                  <dgm:constr type="h" for="ch" forName="parTx4" refType="h" fact="0.0704"/>
                  <dgm:constr type="ctrX" for="ch" forName="picture4" refType="w" fact="0.3963"/>
                  <dgm:constr type="ctrY" for="ch" forName="picture4" refType="h" fact="0.5294"/>
                  <dgm:constr type="w" for="ch" forName="picture4" refType="w" fact="0.0974"/>
                  <dgm:constr type="h" for="ch" forName="picture4" refType="h" fact="0.1218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424"/>
                  <dgm:constr type="t" for="ch" forName="parTx5" refType="h" fact="0.3951"/>
                  <dgm:constr type="w" for="ch" forName="parTx5" refType="w" fact="0.2101"/>
                  <dgm:constr type="h" for="ch" forName="parTx5" refType="h" fact="0.0704"/>
                  <dgm:constr type="ctrX" for="ch" forName="picture5" refType="w" fact="0.352"/>
                  <dgm:constr type="ctrY" for="ch" forName="picture5" refType="h" fact="0.3864"/>
                  <dgm:constr type="w" for="ch" forName="picture5" refType="w" fact="0.0974"/>
                  <dgm:constr type="h" for="ch" forName="picture5" refType="h" fact="0.1218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  <dgm:constr type="r" for="ch" forName="parTx6" refType="w" fact="0.3172"/>
                  <dgm:constr type="t" for="ch" forName="parTx6" refType="h" fact="0.2531"/>
                  <dgm:constr type="w" for="ch" forName="parTx6" refType="w" fact="0.2101"/>
                  <dgm:constr type="h" for="ch" forName="parTx6" refType="h" fact="0.0704"/>
                  <dgm:constr type="ctrX" for="ch" forName="picture6" refType="w" fact="0.3267"/>
                  <dgm:constr type="ctrY" for="ch" forName="picture6" refType="h" fact="0.2444"/>
                  <dgm:constr type="w" for="ch" forName="picture6" refType="w" fact="0.0974"/>
                  <dgm:constr type="h" for="ch" forName="picture6" refType="h" fact="0.1218"/>
                  <dgm:constr type="r" for="ch" forName="desTx6" refType="l" refFor="ch" refForName="parTx6"/>
                  <dgm:constr type="l" for="ch" forName="desTx6"/>
                  <dgm:constr type="t" for="ch" forName="desTx6" refType="t" refFor="ch" refForName="parTx6"/>
                  <dgm:constr type="h" for="ch" forName="desTx6" refType="h" refFor="ch" refForName="parTx6"/>
                  <dgm:constr type="r" for="ch" forName="parTx7" refType="w" fact="0.3034"/>
                  <dgm:constr type="t" for="ch" forName="parTx7" refType="h" fact="0.1162"/>
                  <dgm:constr type="w" for="ch" forName="parTx7" refType="w" fact="0.2101"/>
                  <dgm:constr type="h" for="ch" forName="parTx7" refType="h" fact="0.0704"/>
                  <dgm:constr type="ctrX" for="ch" forName="picture7" refType="w" fact="0.3129"/>
                  <dgm:constr type="ctrY" for="ch" forName="picture7" refType="h" fact="0.1075"/>
                  <dgm:constr type="w" for="ch" forName="picture7" refType="w" fact="0.0974"/>
                  <dgm:constr type="h" for="ch" forName="picture7" refType="h" fact="0.1218"/>
                  <dgm:constr type="r" for="ch" forName="desTx7" refType="l" refFor="ch" refForName="parTx7"/>
                  <dgm:constr type="l" for="ch" forName="desTx7"/>
                  <dgm:constr type="t" for="ch" forName="desTx7" refType="t" refFor="ch" refForName="parTx7"/>
                  <dgm:constr type="h" for="ch" forName="desTx7" refType="h" refFor="ch" refForName="parTx7"/>
                </dgm:constrLst>
              </dgm:if>
              <dgm:else name="Name71">
                <dgm:alg type="composite">
                  <dgm:param type="ar" val="1.096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userD" refType="w" fact="0.0111"/>
                  <dgm:constr type="ctrX" for="ch" forName="dot1" refType="w" fact="0.5541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5756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5974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6194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6416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4197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4382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3344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2734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2357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2184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2442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2275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2108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1942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1775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2108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2108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r" for="ch" forName="parTx1" refType="w" fact="0.7085"/>
                  <dgm:constr type="t" for="ch" forName="parTx1" refType="h" fact="0.8845"/>
                  <dgm:constr type="w" for="ch" forName="parTx1" refType="w" fact="0.2396"/>
                  <dgm:constr type="h" for="ch" forName="parTx1" refType="h" fact="0.0704"/>
                  <dgm:constr type="ctrX" for="ch" forName="picture1" refType="w" fact="0.7194"/>
                  <dgm:constr type="ctrY" for="ch" forName="picture1" refType="h" fact="0.8769"/>
                  <dgm:constr type="w" for="ch" forName="picture1" refType="w" fact="0.1111"/>
                  <dgm:constr type="h" for="ch" forName="picture1" refType="h" fact="0.1218"/>
                  <dgm:constr type="r" for="ch" forName="parTx2" refType="w" fact="0.4828"/>
                  <dgm:constr type="t" for="ch" forName="parTx2" refType="h" fact="0.7946"/>
                  <dgm:constr type="w" for="ch" forName="parTx2" refType="w" fact="0.2396"/>
                  <dgm:constr type="h" for="ch" forName="parTx2" refType="h" fact="0.0704"/>
                  <dgm:constr type="ctrX" for="ch" forName="picture2" refType="w" fact="0.4937"/>
                  <dgm:constr type="ctrY" for="ch" forName="picture2" refType="h" fact="0.787"/>
                  <dgm:constr type="w" for="ch" forName="picture2" refType="w" fact="0.1111"/>
                  <dgm:constr type="h" for="ch" forName="picture2" refType="h" fact="0.1218"/>
                  <dgm:constr type="r" for="ch" forName="parTx3" refType="w" fact="0.3715"/>
                  <dgm:constr type="t" for="ch" forName="parTx3" refType="h" fact="0.672"/>
                  <dgm:constr type="w" for="ch" forName="parTx3" refType="w" fact="0.2396"/>
                  <dgm:constr type="h" for="ch" forName="parTx3" refType="h" fact="0.0704"/>
                  <dgm:constr type="ctrX" for="ch" forName="picture3" refType="w" fact="0.3824"/>
                  <dgm:constr type="ctrY" for="ch" forName="picture3" refType="h" fact="0.6644"/>
                  <dgm:constr type="w" for="ch" forName="picture3" refType="w" fact="0.1111"/>
                  <dgm:constr type="h" for="ch" forName="picture3" refType="h" fact="0.1218"/>
                  <dgm:constr type="r" for="ch" forName="parTx4" refType="w" fact="0.3006"/>
                  <dgm:constr type="t" for="ch" forName="parTx4" refType="h" fact="0.5369"/>
                  <dgm:constr type="w" for="ch" forName="parTx4" refType="w" fact="0.2396"/>
                  <dgm:constr type="h" for="ch" forName="parTx4" refType="h" fact="0.0704"/>
                  <dgm:constr type="ctrX" for="ch" forName="picture4" refType="w" fact="0.3115"/>
                  <dgm:constr type="ctrY" for="ch" forName="picture4" refType="h" fact="0.5294"/>
                  <dgm:constr type="w" for="ch" forName="picture4" refType="w" fact="0.1111"/>
                  <dgm:constr type="h" for="ch" forName="picture4" refType="h" fact="0.1218"/>
                  <dgm:constr type="r" for="ch" forName="parTx5" refType="w" fact="0.25"/>
                  <dgm:constr type="t" for="ch" forName="parTx5" refType="h" fact="0.394"/>
                  <dgm:constr type="w" for="ch" forName="parTx5" refType="w" fact="0.2396"/>
                  <dgm:constr type="h" for="ch" forName="parTx5" refType="h" fact="0.0704"/>
                  <dgm:constr type="ctrX" for="ch" forName="picture5" refType="w" fact="0.2609"/>
                  <dgm:constr type="ctrY" for="ch" forName="picture5" refType="h" fact="0.3864"/>
                  <dgm:constr type="w" for="ch" forName="picture5" refType="w" fact="0.1111"/>
                  <dgm:constr type="h" for="ch" forName="picture5" refType="h" fact="0.1218"/>
                  <dgm:constr type="r" for="ch" forName="parTx6" refType="w" fact="0.2212"/>
                  <dgm:constr type="t" for="ch" forName="parTx6" refType="h" fact="0.252"/>
                  <dgm:constr type="w" for="ch" forName="parTx6" refType="w" fact="0.2396"/>
                  <dgm:constr type="h" for="ch" forName="parTx6" refType="h" fact="0.0704"/>
                  <dgm:constr type="ctrX" for="ch" forName="picture6" refType="w" fact="0.2321"/>
                  <dgm:constr type="ctrY" for="ch" forName="picture6" refType="h" fact="0.2444"/>
                  <dgm:constr type="w" for="ch" forName="picture6" refType="w" fact="0.1111"/>
                  <dgm:constr type="h" for="ch" forName="picture6" refType="h" fact="0.1218"/>
                  <dgm:constr type="r" for="ch" forName="parTx7" refType="w" fact="0.2055"/>
                  <dgm:constr type="t" for="ch" forName="parTx7" refType="h" fact="0.1151"/>
                  <dgm:constr type="w" for="ch" forName="parTx7" refType="w" fact="0.2396"/>
                  <dgm:constr type="h" for="ch" forName="parTx7" refType="h" fact="0.0704"/>
                  <dgm:constr type="ctrX" for="ch" forName="picture7" refType="w" fact="0.2164"/>
                  <dgm:constr type="ctrY" for="ch" forName="picture7" refType="h" fact="0.1075"/>
                  <dgm:constr type="w" for="ch" forName="picture7" refType="w" fact="0.1111"/>
                  <dgm:constr type="h" for="ch" forName="picture7" refType="h" fact="0.1218"/>
                </dgm:constrLst>
              </dgm:else>
            </dgm:choose>
          </dgm:else>
        </dgm:choose>
      </dgm:else>
    </dgm:choose>
    <dgm:forEach name="wrapper" axis="self" ptType="parTrans">
      <dgm:forEach name="wrapper2" axis="self" ptType="sibTrans" st="2">
        <dgm:forEach name="imageRepeat" axis="self">
          <dgm:layoutNode name="imageRepeat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 axis="self"/>
          </dgm:layoutNode>
        </dgm:forEach>
      </dgm:forEach>
    </dgm:forEach>
    <dgm:choose name="Name72">
      <dgm:if name="Name73" axis="ch" ptType="node" func="cnt" op="gte" val="2">
        <dgm:layoutNode name="dot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74"/>
    </dgm:choose>
    <dgm:choose name="Name75">
      <dgm:if name="Name76" axis="ch" ptType="node" func="cnt" op="gte" val="3">
        <dgm:layoutNode name="dot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77"/>
    </dgm:choose>
    <dgm:choose name="Name78">
      <dgm:if name="Name79" axis="ch" ptType="node" func="cnt" op="gte" val="4">
        <dgm:layoutNode name="dot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0"/>
    </dgm:choose>
    <dgm:choose name="Name81">
      <dgm:if name="Name82" axis="ch" ptType="node" func="cnt" op="gte" val="5">
        <dgm:layoutNode name="dot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8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3"/>
    </dgm:choose>
    <dgm:choose name="Name84">
      <dgm:if name="Name85" axis="ch" ptType="node" func="cnt" op="gte" val="6">
        <dgm:layoutNode name="dot9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10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6"/>
    </dgm:choose>
    <dgm:choose name="Name87">
      <dgm:if name="Name88" axis="ch" ptType="node" func="cnt" op="gte" val="7">
        <dgm:layoutNode name="dot1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9"/>
    </dgm:choose>
    <dgm:choose name="Name90">
      <dgm:if name="Name91" axis="ch" ptType="node" func="cnt" op="gte" val="2">
        <dgm:layoutNode name="dotArrow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92"/>
    </dgm:choose>
    <dgm:forEach name="Name93" axis="ch" ptType="node" cnt="1">
      <dgm:layoutNode name="parTx1">
        <dgm:choose name="Name94">
          <dgm:if name="Name95" func="var" arg="dir" op="equ" val="norm">
            <dgm:alg type="tx">
              <dgm:param type="parTxLTRAlign" val="l"/>
              <dgm:param type="parTxRTLAlign" val="r"/>
            </dgm:alg>
          </dgm:if>
          <dgm:else name="Name96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97">
          <dgm:if name="Name98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99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00">
        <dgm:if name="Name101" axis="ch" ptType="node" func="cnt" op="gte" val="1">
          <dgm:layoutNode name="desTx1" styleLbl="revTx">
            <dgm:varLst>
              <dgm:bulletEnabled val="1"/>
            </dgm:varLst>
            <dgm:choose name="Name102">
              <dgm:if name="Name103" func="var" arg="dir" op="equ" val="norm">
                <dgm:choose name="Name104">
                  <dgm:if name="Name105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06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07">
                <dgm:choose name="Name108">
                  <dgm:if name="Name109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10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11"/>
      </dgm:choose>
    </dgm:forEach>
    <dgm:forEach name="Name112" axis="ch" ptType="sibTrans" hideLastTrans="0" cnt="1">
      <dgm:layoutNode name="picture1">
        <dgm:alg type="sp"/>
        <dgm:shape xmlns:r="http://schemas.openxmlformats.org/officeDocument/2006/relationships" r:blip="">
          <dgm:adjLst/>
        </dgm:shape>
        <dgm:presOf/>
        <dgm:constrLst/>
        <dgm:forEach name="Name113" ref="imageRepeat"/>
      </dgm:layoutNode>
    </dgm:forEach>
    <dgm:forEach name="Name114" axis="ch" ptType="node" st="2" cnt="1">
      <dgm:layoutNode name="parTx2">
        <dgm:choose name="Name115">
          <dgm:if name="Name116" func="var" arg="dir" op="equ" val="norm">
            <dgm:alg type="tx">
              <dgm:param type="parTxLTRAlign" val="l"/>
              <dgm:param type="parTxRTLAlign" val="r"/>
            </dgm:alg>
          </dgm:if>
          <dgm:else name="Name117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18">
          <dgm:if name="Name119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20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21">
        <dgm:if name="Name122" axis="ch" ptType="node" func="cnt" op="gte" val="1">
          <dgm:layoutNode name="desTx2" styleLbl="revTx">
            <dgm:varLst>
              <dgm:bulletEnabled val="1"/>
            </dgm:varLst>
            <dgm:choose name="Name123">
              <dgm:if name="Name124" func="var" arg="dir" op="equ" val="norm">
                <dgm:choose name="Name125">
                  <dgm:if name="Name126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27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28">
                <dgm:choose name="Name129">
                  <dgm:if name="Name130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31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32"/>
      </dgm:choose>
    </dgm:forEach>
    <dgm:forEach name="Name133" axis="ch" ptType="sibTrans" hideLastTrans="0" st="2" cnt="1">
      <dgm:layoutNode name="picture2">
        <dgm:alg type="sp"/>
        <dgm:shape xmlns:r="http://schemas.openxmlformats.org/officeDocument/2006/relationships" r:blip="">
          <dgm:adjLst/>
        </dgm:shape>
        <dgm:presOf/>
        <dgm:constrLst/>
        <dgm:forEach name="Name134" ref="imageRepeat"/>
      </dgm:layoutNode>
    </dgm:forEach>
    <dgm:forEach name="Name135" axis="ch" ptType="node" st="3" cnt="1">
      <dgm:layoutNode name="parTx3">
        <dgm:choose name="Name136">
          <dgm:if name="Name137" func="var" arg="dir" op="equ" val="norm">
            <dgm:alg type="tx">
              <dgm:param type="parTxLTRAlign" val="l"/>
              <dgm:param type="parTxRTLAlign" val="r"/>
            </dgm:alg>
          </dgm:if>
          <dgm:else name="Name138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39">
          <dgm:if name="Name140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41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42">
        <dgm:if name="Name143" axis="ch" ptType="node" func="cnt" op="gte" val="1">
          <dgm:layoutNode name="desTx3" styleLbl="revTx">
            <dgm:varLst>
              <dgm:bulletEnabled val="1"/>
            </dgm:varLst>
            <dgm:choose name="Name144">
              <dgm:if name="Name145" func="var" arg="dir" op="equ" val="norm">
                <dgm:choose name="Name146">
                  <dgm:if name="Name147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48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49">
                <dgm:choose name="Name150">
                  <dgm:if name="Name151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5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53"/>
      </dgm:choose>
    </dgm:forEach>
    <dgm:forEach name="Name154" axis="ch" ptType="sibTrans" hideLastTrans="0" st="3" cnt="1">
      <dgm:layoutNode name="picture3">
        <dgm:alg type="sp"/>
        <dgm:shape xmlns:r="http://schemas.openxmlformats.org/officeDocument/2006/relationships" r:blip="">
          <dgm:adjLst/>
        </dgm:shape>
        <dgm:presOf/>
        <dgm:constrLst/>
        <dgm:forEach name="Name155" ref="imageRepeat"/>
      </dgm:layoutNode>
    </dgm:forEach>
    <dgm:forEach name="Name156" axis="ch" ptType="node" st="4" cnt="1">
      <dgm:layoutNode name="parTx4">
        <dgm:choose name="Name157">
          <dgm:if name="Name158" func="var" arg="dir" op="equ" val="norm">
            <dgm:alg type="tx">
              <dgm:param type="parTxLTRAlign" val="l"/>
              <dgm:param type="parTxRTLAlign" val="r"/>
            </dgm:alg>
          </dgm:if>
          <dgm:else name="Name159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60">
          <dgm:if name="Name161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62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63">
        <dgm:if name="Name164" axis="ch" ptType="node" func="cnt" op="gte" val="1">
          <dgm:layoutNode name="desTx4" styleLbl="revTx">
            <dgm:varLst>
              <dgm:bulletEnabled val="1"/>
            </dgm:varLst>
            <dgm:choose name="Name165">
              <dgm:if name="Name166" func="var" arg="dir" op="equ" val="norm">
                <dgm:choose name="Name167">
                  <dgm:if name="Name168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69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70">
                <dgm:choose name="Name171">
                  <dgm:if name="Name172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73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74"/>
      </dgm:choose>
    </dgm:forEach>
    <dgm:forEach name="Name175" axis="ch" ptType="sibTrans" hideLastTrans="0" st="4" cnt="1">
      <dgm:layoutNode name="picture4">
        <dgm:alg type="sp"/>
        <dgm:shape xmlns:r="http://schemas.openxmlformats.org/officeDocument/2006/relationships" r:blip="">
          <dgm:adjLst/>
        </dgm:shape>
        <dgm:presOf/>
        <dgm:constrLst/>
        <dgm:forEach name="Name176" ref="imageRepeat"/>
      </dgm:layoutNode>
    </dgm:forEach>
    <dgm:forEach name="Name177" axis="ch" ptType="node" st="5" cnt="1">
      <dgm:layoutNode name="parTx5">
        <dgm:choose name="Name178">
          <dgm:if name="Name179" func="var" arg="dir" op="equ" val="norm">
            <dgm:alg type="tx">
              <dgm:param type="parTxLTRAlign" val="l"/>
              <dgm:param type="parTxRTLAlign" val="r"/>
            </dgm:alg>
          </dgm:if>
          <dgm:else name="Name180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81">
          <dgm:if name="Name182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83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84">
        <dgm:if name="Name185" axis="ch" ptType="node" func="cnt" op="gte" val="1">
          <dgm:layoutNode name="desTx5" styleLbl="revTx">
            <dgm:varLst>
              <dgm:bulletEnabled val="1"/>
            </dgm:varLst>
            <dgm:choose name="Name186">
              <dgm:if name="Name187" func="var" arg="dir" op="equ" val="norm">
                <dgm:choose name="Name188">
                  <dgm:if name="Name189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90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91">
                <dgm:choose name="Name192">
                  <dgm:if name="Name193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94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95"/>
      </dgm:choose>
    </dgm:forEach>
    <dgm:forEach name="Name196" axis="ch" ptType="sibTrans" hideLastTrans="0" st="5" cnt="1">
      <dgm:layoutNode name="picture5">
        <dgm:alg type="sp"/>
        <dgm:shape xmlns:r="http://schemas.openxmlformats.org/officeDocument/2006/relationships" r:blip="">
          <dgm:adjLst/>
        </dgm:shape>
        <dgm:presOf/>
        <dgm:constrLst/>
        <dgm:forEach name="Name197" ref="imageRepeat"/>
      </dgm:layoutNode>
    </dgm:forEach>
    <dgm:forEach name="Name198" axis="ch" ptType="node" st="6" cnt="1">
      <dgm:layoutNode name="parTx6">
        <dgm:choose name="Name199">
          <dgm:if name="Name200" func="var" arg="dir" op="equ" val="norm">
            <dgm:alg type="tx">
              <dgm:param type="parTxLTRAlign" val="l"/>
              <dgm:param type="parTxRTLAlign" val="r"/>
            </dgm:alg>
          </dgm:if>
          <dgm:else name="Name201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202">
          <dgm:if name="Name203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204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205">
        <dgm:if name="Name206" axis="ch" ptType="node" func="cnt" op="gte" val="1">
          <dgm:layoutNode name="desTx6" styleLbl="revTx">
            <dgm:varLst>
              <dgm:bulletEnabled val="1"/>
            </dgm:varLst>
            <dgm:choose name="Name207">
              <dgm:if name="Name208" func="var" arg="dir" op="equ" val="norm">
                <dgm:choose name="Name209">
                  <dgm:if name="Name210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211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212">
                <dgm:choose name="Name213">
                  <dgm:if name="Name214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215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216"/>
      </dgm:choose>
    </dgm:forEach>
    <dgm:forEach name="Name217" axis="ch" ptType="sibTrans" hideLastTrans="0" st="6" cnt="1">
      <dgm:layoutNode name="picture6">
        <dgm:alg type="sp"/>
        <dgm:shape xmlns:r="http://schemas.openxmlformats.org/officeDocument/2006/relationships" r:blip="">
          <dgm:adjLst/>
        </dgm:shape>
        <dgm:presOf/>
        <dgm:constrLst/>
        <dgm:forEach name="Name218" ref="imageRepeat"/>
      </dgm:layoutNode>
    </dgm:forEach>
    <dgm:forEach name="Name219" axis="ch" ptType="node" st="7" cnt="1">
      <dgm:layoutNode name="parTx7">
        <dgm:choose name="Name220">
          <dgm:if name="Name221" func="var" arg="dir" op="equ" val="norm">
            <dgm:alg type="tx">
              <dgm:param type="parTxLTRAlign" val="l"/>
              <dgm:param type="parTxRTLAlign" val="r"/>
            </dgm:alg>
          </dgm:if>
          <dgm:else name="Name222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223">
          <dgm:if name="Name224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225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226">
        <dgm:if name="Name227" axis="ch" ptType="node" func="cnt" op="gte" val="1">
          <dgm:layoutNode name="desTx7" styleLbl="revTx">
            <dgm:varLst>
              <dgm:bulletEnabled val="1"/>
            </dgm:varLst>
            <dgm:choose name="Name228">
              <dgm:if name="Name229" func="var" arg="dir" op="equ" val="norm">
                <dgm:choose name="Name230">
                  <dgm:if name="Name231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232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233">
                <dgm:choose name="Name234">
                  <dgm:if name="Name235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236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237"/>
      </dgm:choose>
    </dgm:forEach>
    <dgm:forEach name="Name238" axis="ch" ptType="sibTrans" hideLastTrans="0" st="7" cnt="1">
      <dgm:layoutNode name="picture7">
        <dgm:alg type="sp"/>
        <dgm:shape xmlns:r="http://schemas.openxmlformats.org/officeDocument/2006/relationships" r:blip="">
          <dgm:adjLst/>
        </dgm:shape>
        <dgm:presOf/>
        <dgm:constrLst/>
        <dgm:forEach name="Name239" ref="imageRepeat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JPG>
</file>

<file path=ppt/media/image5.JPG>
</file>

<file path=ppt/media/image6.JPG>
</file>

<file path=ppt/media/image7.jp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4106F-A246-2E48-9544-E8146AB80C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229C53-2CA9-764A-93AB-ECAD546B01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C782C-8745-7347-B6AC-4D8772289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CFD0D-118D-4441-A91C-1B836A28A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B8388-0632-6942-96AC-2D619404E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746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59CC8-54DA-0A42-9DA3-C9E7FB11F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1DD596-2259-614F-A986-3F25CF600F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A5B1C8-F927-B147-8326-E3862924A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0B53A9-157A-9941-B952-607DAB5FA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CF697C-66DE-734A-9CA9-579BCEA17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88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FAABD5-DA08-A547-B641-D0E0889172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B8267B-68DB-BD49-A9B4-434AE7BB23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2D5EC-A445-FF43-82E6-1E7554A5D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6C67B-5186-6A4F-8CC0-6CBFEB118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BF1686-2B7E-F34D-B970-CC7FA2D3B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161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FEA2F-4473-0948-AB43-EBE335118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8B151-747D-604F-903D-9A920F317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047E0C-8A67-AE45-9E33-B90E65F82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2C27D1-B1FA-884E-BB86-6AA912AD2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0875C-8A74-6B43-8AF6-63659F8EC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327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73F97-6513-314A-BEB3-8AC3A43CE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AC1008-6364-A640-BA0B-D8775884B5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AB27E-7D19-9148-AFBE-D10DF7C15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7AB2F-DBDD-3343-AB56-539EF251B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2543B-D933-004D-99FF-224DE8B97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993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E5657-C487-1D4B-9C65-4DD0F323D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F2E6E-20E6-9043-A03F-A481416CA8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B42E3-D2BE-6F4D-92FC-1494FD65C1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A5245B-18BD-FF4F-92B6-242006FB8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2/18/2024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081255-874F-754B-A47E-861DA0CD1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E19D76-7CF9-AC46-8DF1-89FFCD7B2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621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3E17C-5F89-8D43-BA72-7627FFCB1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969009-5908-0446-A2D3-27CA7612D7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A4F87B-6AD1-4F41-B65A-1712AF5CC5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9BD845-9E91-C744-AC94-1F3B0763A6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5476AE-7625-BD41-9CA9-51364370D3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E53358-AC69-5B4B-A141-FBCF7AC85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2/18/2024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FCEA71-D074-9149-9053-65C6E547F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C57ED6-3E53-184B-96E1-A81C0B366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476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97104-1EED-AC46-9BFE-74C4C8973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CA8C08-9E8C-6741-A2F0-5FAB6AE5E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2/18/2024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D7E1B8-2D7B-4548-B1EC-8C766C92D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E0B748-F1C5-8749-8C42-DAC929DFF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546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FE7249-F53D-4B4D-A448-22699C3D2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2/18/2024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682F3B-F381-C642-956B-8B897A4E6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599A17-3A94-2D4B-863A-D140FD43E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842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E8CEF-1C51-8C45-A4DD-823EF2ED1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374CA-1122-FA4B-B960-C80ADBD8C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EA1D2F-31D9-944B-9E05-A6DF632D8B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38C1F2-E75A-7847-BE97-4BAFD26A3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2/18/2024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989FF9-DBBA-CD42-95A8-C1446B010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918F56-7D9A-9D48-8FD1-C96B13CCA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740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687D9-2240-8D42-BF6D-3237D5EF1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33825A-5AFC-8A42-93C4-F00E40A0FD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956E5-5DA8-AB49-9E03-65283DF2A3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163D5-4687-C243-A8A2-0650A7887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730A-859E-B540-ADF3-E97069AD1FDB}" type="datetimeFigureOut">
              <a:rPr lang="en-US" smtClean="0"/>
              <a:t>2/18/2024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300BF0-29B6-B343-A484-59353A8AC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8E5C9-1065-5147-B725-91FB99153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017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0B6787-B51F-DB42-9E52-63E10EB86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3B9472-27F5-2144-BCEC-3E0A96761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352788-8A6E-D24F-82D2-F38C9E41A4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A2730A-859E-B540-ADF3-E97069AD1FDB}" type="datetimeFigureOut">
              <a:rPr lang="en-US" smtClean="0"/>
              <a:t>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1DDB45-653D-0C49-B78E-967549C7BA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ADC715-0B9A-0348-A62C-3F8BCE535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5DC9C-C50D-D242-B083-59CEE0716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49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slide" Target="slide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13" Type="http://schemas.openxmlformats.org/officeDocument/2006/relationships/image" Target="../media/image6.JPG"/><Relationship Id="rId3" Type="http://schemas.openxmlformats.org/officeDocument/2006/relationships/image" Target="../media/image4.JPG"/><Relationship Id="rId7" Type="http://schemas.openxmlformats.org/officeDocument/2006/relationships/slide" Target="slide4.xml"/><Relationship Id="rId12" Type="http://schemas.openxmlformats.org/officeDocument/2006/relationships/slide" Target="slide7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6.JPG"/><Relationship Id="rId5" Type="http://schemas.openxmlformats.org/officeDocument/2006/relationships/image" Target="../media/image4.JPG"/><Relationship Id="rId15" Type="http://schemas.openxmlformats.org/officeDocument/2006/relationships/image" Target="../media/image7.jpg"/><Relationship Id="rId10" Type="http://schemas.openxmlformats.org/officeDocument/2006/relationships/slide" Target="slide7.xml"/><Relationship Id="rId4" Type="http://schemas.openxmlformats.org/officeDocument/2006/relationships/slide" Target="slide3.xml"/><Relationship Id="rId9" Type="http://schemas.openxmlformats.org/officeDocument/2006/relationships/image" Target="../media/image6.JPG"/><Relationship Id="rId1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g"/><Relationship Id="rId4" Type="http://schemas.openxmlformats.org/officeDocument/2006/relationships/slide" Target="slide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E942497-A346-4EAD-BD1C-C5734D8CE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9B941C7-AE01-4CF7-9DC3-204C258C226C}"/>
              </a:ext>
            </a:extLst>
          </p:cNvPr>
          <p:cNvSpPr txBox="1"/>
          <p:nvPr/>
        </p:nvSpPr>
        <p:spPr>
          <a:xfrm>
            <a:off x="4880450" y="3216551"/>
            <a:ext cx="713232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chemeClr val="bg1"/>
                </a:solidFill>
                <a:effectLst/>
                <a:latin typeface="Algerian" panose="04020705040A02060702" pitchFamily="82" charset="0"/>
              </a:rPr>
              <a:t>Analyse Promotions and Provide Tangible Insights to Sales Director</a:t>
            </a:r>
            <a:endParaRPr lang="en-IN" sz="28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54DABF6E-3566-47D0-85A2-ACA410F9ED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2053557"/>
              </p:ext>
            </p:extLst>
          </p:nvPr>
        </p:nvGraphicFramePr>
        <p:xfrm>
          <a:off x="786515" y="675617"/>
          <a:ext cx="4046390" cy="3220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951CCF5E-5EC4-489F-AE27-0C632EDD64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1736195"/>
              </p:ext>
            </p:extLst>
          </p:nvPr>
        </p:nvGraphicFramePr>
        <p:xfrm>
          <a:off x="675134" y="2921857"/>
          <a:ext cx="4157771" cy="24031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211859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E942497-A346-4EAD-BD1C-C5734D8CE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8C7954-3DE6-43A5-B767-5875B9582CCE}"/>
              </a:ext>
            </a:extLst>
          </p:cNvPr>
          <p:cNvSpPr txBox="1"/>
          <p:nvPr/>
        </p:nvSpPr>
        <p:spPr>
          <a:xfrm>
            <a:off x="518160" y="513715"/>
            <a:ext cx="55645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 dirty="0">
                <a:solidFill>
                  <a:schemeClr val="bg1"/>
                </a:solidFill>
                <a:latin typeface="Arial Narrow" panose="020B0606020202030204" pitchFamily="34" charset="0"/>
              </a:rPr>
              <a:t>PRODUCT PERFORMANCE ANALYSIS</a:t>
            </a:r>
            <a:endParaRPr lang="en-IN" sz="2800" b="1" i="1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2C8ED0-82D7-476F-9ABC-D9BE8CD78C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175" t="3329" r="3307"/>
          <a:stretch/>
        </p:blipFill>
        <p:spPr>
          <a:xfrm>
            <a:off x="3953435" y="2447364"/>
            <a:ext cx="7960872" cy="29135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2F8767E-A5CE-4701-B903-FDAACAC9B7FD}"/>
              </a:ext>
            </a:extLst>
          </p:cNvPr>
          <p:cNvSpPr txBox="1"/>
          <p:nvPr/>
        </p:nvSpPr>
        <p:spPr>
          <a:xfrm>
            <a:off x="616984" y="3162745"/>
            <a:ext cx="29870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Google Sans"/>
              </a:rPr>
              <a:t>Product: Combo(57%)</a:t>
            </a:r>
          </a:p>
          <a:p>
            <a:r>
              <a:rPr lang="en-US" sz="2000" dirty="0">
                <a:solidFill>
                  <a:schemeClr val="bg1"/>
                </a:solidFill>
                <a:latin typeface="Google Sans"/>
              </a:rPr>
              <a:t>Base price: 3000</a:t>
            </a:r>
          </a:p>
          <a:p>
            <a:r>
              <a:rPr lang="en-US" sz="2000" dirty="0">
                <a:solidFill>
                  <a:schemeClr val="bg1"/>
                </a:solidFill>
                <a:latin typeface="Google Sans"/>
              </a:rPr>
              <a:t>Promotion: 500 cash back</a:t>
            </a:r>
            <a:endParaRPr lang="en-IN" sz="2000" dirty="0">
              <a:solidFill>
                <a:schemeClr val="bg1"/>
              </a:solidFill>
              <a:latin typeface="Google Sans"/>
            </a:endParaRPr>
          </a:p>
          <a:p>
            <a:endParaRPr lang="en-IN" sz="2000" i="0" dirty="0">
              <a:solidFill>
                <a:schemeClr val="bg1"/>
              </a:solidFill>
              <a:effectLst/>
              <a:latin typeface="Google Sa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759B74-B0F2-4D12-B1AF-2020800ACCB6}"/>
              </a:ext>
            </a:extLst>
          </p:cNvPr>
          <p:cNvSpPr txBox="1"/>
          <p:nvPr/>
        </p:nvSpPr>
        <p:spPr>
          <a:xfrm>
            <a:off x="518160" y="1421080"/>
            <a:ext cx="25444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selling product</a:t>
            </a:r>
            <a:endParaRPr lang="en-IN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76276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E942497-A346-4EAD-BD1C-C5734D8CE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2DFCBDB-5FF8-4548-A257-6D1997DF38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61"/>
          <a:stretch/>
        </p:blipFill>
        <p:spPr>
          <a:xfrm>
            <a:off x="6690320" y="1283069"/>
            <a:ext cx="3975530" cy="24161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FB35AF3-EBCE-4285-8C57-0543F6640032}"/>
              </a:ext>
            </a:extLst>
          </p:cNvPr>
          <p:cNvSpPr txBox="1"/>
          <p:nvPr/>
        </p:nvSpPr>
        <p:spPr>
          <a:xfrm>
            <a:off x="616772" y="641151"/>
            <a:ext cx="32273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selling in </a:t>
            </a:r>
            <a:r>
              <a:rPr lang="en-IN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Bengaluru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IN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C208688-1DB4-4FDC-9883-B806902464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8183308"/>
              </p:ext>
            </p:extLst>
          </p:nvPr>
        </p:nvGraphicFramePr>
        <p:xfrm>
          <a:off x="6356476" y="4366861"/>
          <a:ext cx="4643218" cy="1738105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433551">
                  <a:extLst>
                    <a:ext uri="{9D8B030D-6E8A-4147-A177-3AD203B41FA5}">
                      <a16:colId xmlns:a16="http://schemas.microsoft.com/office/drawing/2014/main" val="609589244"/>
                    </a:ext>
                  </a:extLst>
                </a:gridCol>
                <a:gridCol w="2513875">
                  <a:extLst>
                    <a:ext uri="{9D8B030D-6E8A-4147-A177-3AD203B41FA5}">
                      <a16:colId xmlns:a16="http://schemas.microsoft.com/office/drawing/2014/main" val="2723398603"/>
                    </a:ext>
                  </a:extLst>
                </a:gridCol>
                <a:gridCol w="695792">
                  <a:extLst>
                    <a:ext uri="{9D8B030D-6E8A-4147-A177-3AD203B41FA5}">
                      <a16:colId xmlns:a16="http://schemas.microsoft.com/office/drawing/2014/main" val="2640539096"/>
                    </a:ext>
                  </a:extLst>
                </a:gridCol>
              </a:tblGrid>
              <a:tr h="347621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Category</a:t>
                      </a:r>
                      <a:endParaRPr lang="en-IN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Products</a:t>
                      </a:r>
                      <a:endParaRPr lang="en-IN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ISU</a:t>
                      </a:r>
                      <a:endParaRPr lang="en-IN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8254202"/>
                  </a:ext>
                </a:extLst>
              </a:tr>
              <a:tr h="347621">
                <a:tc>
                  <a:txBody>
                    <a:bodyPr/>
                    <a:lstStyle/>
                    <a:p>
                      <a:r>
                        <a:rPr lang="en-IN" sz="1200" dirty="0">
                          <a:solidFill>
                            <a:schemeClr val="bg1"/>
                          </a:solidFill>
                        </a:rPr>
                        <a:t>Grocery &amp; Staples</a:t>
                      </a:r>
                      <a:endParaRPr lang="en-IN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200" dirty="0" err="1">
                          <a:solidFill>
                            <a:schemeClr val="bg1"/>
                          </a:solidFill>
                        </a:rPr>
                        <a:t>Atliq_Farm_Chakki_Atta</a:t>
                      </a:r>
                      <a:r>
                        <a:rPr lang="en-IN" sz="1200" dirty="0">
                          <a:solidFill>
                            <a:schemeClr val="bg1"/>
                          </a:solidFill>
                        </a:rPr>
                        <a:t> (1KG)</a:t>
                      </a:r>
                      <a:endParaRPr lang="en-IN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solidFill>
                            <a:schemeClr val="bg1"/>
                          </a:solidFill>
                        </a:rPr>
                        <a:t>28629</a:t>
                      </a:r>
                      <a:endParaRPr lang="en-IN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8107668"/>
                  </a:ext>
                </a:extLst>
              </a:tr>
              <a:tr h="347621">
                <a:tc>
                  <a:txBody>
                    <a:bodyPr/>
                    <a:lstStyle/>
                    <a:p>
                      <a:r>
                        <a:rPr lang="en-IN" sz="1200" dirty="0">
                          <a:solidFill>
                            <a:schemeClr val="bg1"/>
                          </a:solidFill>
                        </a:rPr>
                        <a:t>Grocery &amp; Staples</a:t>
                      </a:r>
                      <a:endParaRPr lang="en-IN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200" dirty="0" err="1">
                          <a:solidFill>
                            <a:schemeClr val="bg1"/>
                          </a:solidFill>
                        </a:rPr>
                        <a:t>Atliq_Suflower_Oil</a:t>
                      </a:r>
                      <a:r>
                        <a:rPr lang="en-IN" sz="1200" dirty="0">
                          <a:solidFill>
                            <a:schemeClr val="bg1"/>
                          </a:solidFill>
                        </a:rPr>
                        <a:t> (1L)</a:t>
                      </a:r>
                      <a:endParaRPr lang="en-IN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200">
                          <a:solidFill>
                            <a:schemeClr val="bg1"/>
                          </a:solidFill>
                        </a:rPr>
                        <a:t>25636</a:t>
                      </a:r>
                      <a:endParaRPr lang="en-IN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149775"/>
                  </a:ext>
                </a:extLst>
              </a:tr>
              <a:tr h="347621">
                <a:tc>
                  <a:txBody>
                    <a:bodyPr/>
                    <a:lstStyle/>
                    <a:p>
                      <a:r>
                        <a:rPr lang="en-IN" sz="1200">
                          <a:solidFill>
                            <a:schemeClr val="bg1"/>
                          </a:solidFill>
                        </a:rPr>
                        <a:t>Grocery &amp; Staples</a:t>
                      </a:r>
                      <a:endParaRPr lang="en-IN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200" dirty="0" err="1">
                          <a:solidFill>
                            <a:schemeClr val="bg1"/>
                          </a:solidFill>
                        </a:rPr>
                        <a:t>Atliq_Sonamasuri_Rice</a:t>
                      </a:r>
                      <a:r>
                        <a:rPr lang="en-IN" sz="1200" dirty="0">
                          <a:solidFill>
                            <a:schemeClr val="bg1"/>
                          </a:solidFill>
                        </a:rPr>
                        <a:t> (10KG)</a:t>
                      </a:r>
                      <a:endParaRPr lang="en-IN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200">
                          <a:solidFill>
                            <a:schemeClr val="bg1"/>
                          </a:solidFill>
                        </a:rPr>
                        <a:t>3996</a:t>
                      </a:r>
                      <a:endParaRPr lang="en-IN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22282292"/>
                  </a:ext>
                </a:extLst>
              </a:tr>
              <a:tr h="347621">
                <a:tc>
                  <a:txBody>
                    <a:bodyPr/>
                    <a:lstStyle/>
                    <a:p>
                      <a:r>
                        <a:rPr lang="en-IN" sz="1200">
                          <a:solidFill>
                            <a:schemeClr val="bg1"/>
                          </a:solidFill>
                        </a:rPr>
                        <a:t>Grocery &amp; Staples</a:t>
                      </a:r>
                      <a:endParaRPr lang="en-IN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200" dirty="0" err="1">
                          <a:solidFill>
                            <a:schemeClr val="bg1"/>
                          </a:solidFill>
                        </a:rPr>
                        <a:t>Atliq_Masoor_Dal</a:t>
                      </a:r>
                      <a:r>
                        <a:rPr lang="en-IN" sz="1200" dirty="0">
                          <a:solidFill>
                            <a:schemeClr val="bg1"/>
                          </a:solidFill>
                        </a:rPr>
                        <a:t> (1KG)</a:t>
                      </a:r>
                      <a:endParaRPr lang="en-IN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200" dirty="0">
                          <a:solidFill>
                            <a:schemeClr val="bg1"/>
                          </a:solidFill>
                        </a:rPr>
                        <a:t>2938</a:t>
                      </a:r>
                      <a:endParaRPr lang="en-IN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037095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6C51AE1-3633-4DA0-A6FD-DAFF0559B9F7}"/>
              </a:ext>
            </a:extLst>
          </p:cNvPr>
          <p:cNvSpPr txBox="1"/>
          <p:nvPr/>
        </p:nvSpPr>
        <p:spPr>
          <a:xfrm>
            <a:off x="726142" y="2729713"/>
            <a:ext cx="52981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Google Sans"/>
              </a:rPr>
              <a:t>Category: </a:t>
            </a:r>
            <a:r>
              <a:rPr lang="en-IN" sz="2000" dirty="0">
                <a:solidFill>
                  <a:schemeClr val="bg1"/>
                </a:solidFill>
                <a:latin typeface="Google Sans"/>
              </a:rPr>
              <a:t>Grocery &amp; Staples(56%)</a:t>
            </a:r>
            <a:endParaRPr lang="en-US" sz="2000" dirty="0">
              <a:solidFill>
                <a:schemeClr val="bg1"/>
              </a:solidFill>
              <a:latin typeface="Google Sans"/>
            </a:endParaRPr>
          </a:p>
          <a:p>
            <a:r>
              <a:rPr lang="en-US" sz="2000" dirty="0">
                <a:solidFill>
                  <a:schemeClr val="bg1"/>
                </a:solidFill>
                <a:latin typeface="Google Sans"/>
              </a:rPr>
              <a:t>Product: 4 types</a:t>
            </a:r>
          </a:p>
          <a:p>
            <a:r>
              <a:rPr lang="en-US" sz="2000" dirty="0">
                <a:solidFill>
                  <a:schemeClr val="bg1"/>
                </a:solidFill>
                <a:latin typeface="Google Sans"/>
              </a:rPr>
              <a:t>Best product: </a:t>
            </a:r>
            <a:r>
              <a:rPr lang="en-IN" sz="2000" dirty="0">
                <a:solidFill>
                  <a:schemeClr val="bg1"/>
                </a:solidFill>
              </a:rPr>
              <a:t>Atliq Farm Chakki Atta (1KG)</a:t>
            </a:r>
            <a:endParaRPr lang="en-US" sz="2000" dirty="0">
              <a:solidFill>
                <a:schemeClr val="bg1"/>
              </a:solidFill>
              <a:latin typeface="Google Sans"/>
            </a:endParaRPr>
          </a:p>
          <a:p>
            <a:r>
              <a:rPr lang="en-US" sz="2000" dirty="0">
                <a:solidFill>
                  <a:schemeClr val="bg1"/>
                </a:solidFill>
                <a:latin typeface="Google Sans"/>
              </a:rPr>
              <a:t>Base price: 290 with 25% Off in Diwali</a:t>
            </a:r>
          </a:p>
          <a:p>
            <a:r>
              <a:rPr lang="en-US" sz="2000" dirty="0">
                <a:solidFill>
                  <a:schemeClr val="bg1"/>
                </a:solidFill>
                <a:latin typeface="Google Sans"/>
              </a:rPr>
              <a:t>	     370 with BOGOF in </a:t>
            </a:r>
            <a:r>
              <a:rPr lang="en-IN" sz="2000" dirty="0">
                <a:solidFill>
                  <a:schemeClr val="bg1"/>
                </a:solidFill>
                <a:latin typeface="Google Sans"/>
              </a:rPr>
              <a:t>Sankranti</a:t>
            </a:r>
            <a:r>
              <a:rPr lang="en-IN" sz="2000" dirty="0"/>
              <a:t> </a:t>
            </a:r>
            <a:endParaRPr lang="en-US" sz="2000" dirty="0">
              <a:solidFill>
                <a:schemeClr val="bg1"/>
              </a:solidFill>
              <a:latin typeface="Google Sans"/>
            </a:endParaRPr>
          </a:p>
          <a:p>
            <a:endParaRPr lang="en-IN" sz="2000" i="0" dirty="0">
              <a:solidFill>
                <a:schemeClr val="bg1"/>
              </a:solidFill>
              <a:effectLst/>
              <a:latin typeface="Google San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BABB64-9420-4C9F-83C2-8B4F8BFE5514}"/>
              </a:ext>
            </a:extLst>
          </p:cNvPr>
          <p:cNvSpPr/>
          <p:nvPr/>
        </p:nvSpPr>
        <p:spPr>
          <a:xfrm>
            <a:off x="6356476" y="4751294"/>
            <a:ext cx="4643218" cy="67235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047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E942497-A346-4EAD-BD1C-C5734D8CE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965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D108399-DC15-433E-AB10-B846193968C9}"/>
              </a:ext>
            </a:extLst>
          </p:cNvPr>
          <p:cNvSpPr txBox="1"/>
          <p:nvPr/>
        </p:nvSpPr>
        <p:spPr>
          <a:xfrm>
            <a:off x="616772" y="641151"/>
            <a:ext cx="50040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selling in </a:t>
            </a:r>
            <a:r>
              <a:rPr lang="en-IN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Trivandrum</a:t>
            </a:r>
          </a:p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IN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2E6EC8-D1E5-4BE7-9145-891A382E4753}"/>
              </a:ext>
            </a:extLst>
          </p:cNvPr>
          <p:cNvSpPr txBox="1"/>
          <p:nvPr/>
        </p:nvSpPr>
        <p:spPr>
          <a:xfrm>
            <a:off x="726142" y="2729713"/>
            <a:ext cx="52981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Google Sans"/>
              </a:rPr>
              <a:t>Category: </a:t>
            </a:r>
            <a:r>
              <a:rPr lang="en-IN" sz="2000" dirty="0">
                <a:solidFill>
                  <a:schemeClr val="bg1"/>
                </a:solidFill>
                <a:latin typeface="Google Sans"/>
              </a:rPr>
              <a:t>Grocery &amp; Staples(55%)</a:t>
            </a:r>
            <a:endParaRPr lang="en-US" sz="2000" dirty="0">
              <a:solidFill>
                <a:schemeClr val="bg1"/>
              </a:solidFill>
              <a:latin typeface="Google Sans"/>
            </a:endParaRPr>
          </a:p>
          <a:p>
            <a:r>
              <a:rPr lang="en-US" sz="2000" dirty="0">
                <a:solidFill>
                  <a:schemeClr val="bg1"/>
                </a:solidFill>
                <a:latin typeface="Google Sans"/>
              </a:rPr>
              <a:t>Product: 4 types</a:t>
            </a:r>
          </a:p>
          <a:p>
            <a:r>
              <a:rPr lang="en-US" sz="2000" dirty="0">
                <a:solidFill>
                  <a:schemeClr val="bg1"/>
                </a:solidFill>
                <a:latin typeface="Google Sans"/>
              </a:rPr>
              <a:t>Best product: </a:t>
            </a:r>
            <a:r>
              <a:rPr lang="en-IN" sz="20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Atliq_Suflower_Oil</a:t>
            </a:r>
            <a:r>
              <a:rPr lang="en-IN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(1L)</a:t>
            </a:r>
            <a:endParaRPr lang="en-US" sz="2000" dirty="0">
              <a:solidFill>
                <a:schemeClr val="bg1"/>
              </a:solidFill>
              <a:latin typeface="Google Sans"/>
            </a:endParaRPr>
          </a:p>
          <a:p>
            <a:r>
              <a:rPr lang="en-US" sz="2000" dirty="0">
                <a:solidFill>
                  <a:schemeClr val="bg1"/>
                </a:solidFill>
                <a:latin typeface="Google Sans"/>
              </a:rPr>
              <a:t>Base price: 156 with 25% Off in Diwali</a:t>
            </a:r>
          </a:p>
          <a:p>
            <a:r>
              <a:rPr lang="en-US" sz="2000" dirty="0">
                <a:solidFill>
                  <a:schemeClr val="bg1"/>
                </a:solidFill>
                <a:latin typeface="Google Sans"/>
              </a:rPr>
              <a:t>	     200 with BOGOF in </a:t>
            </a:r>
            <a:r>
              <a:rPr lang="en-IN" sz="2000" dirty="0">
                <a:solidFill>
                  <a:schemeClr val="bg1"/>
                </a:solidFill>
                <a:latin typeface="Google Sans"/>
              </a:rPr>
              <a:t>Sankranti</a:t>
            </a:r>
            <a:r>
              <a:rPr lang="en-IN" sz="2000" dirty="0"/>
              <a:t> </a:t>
            </a:r>
            <a:endParaRPr lang="en-US" sz="2000" dirty="0">
              <a:solidFill>
                <a:schemeClr val="bg1"/>
              </a:solidFill>
              <a:latin typeface="Google Sans"/>
            </a:endParaRPr>
          </a:p>
          <a:p>
            <a:endParaRPr lang="en-IN" sz="2000" i="0" dirty="0">
              <a:solidFill>
                <a:schemeClr val="bg1"/>
              </a:solidFill>
              <a:effectLst/>
              <a:latin typeface="Google Sans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61F8ACC-D991-4065-AD77-E277A961DB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5567402"/>
              </p:ext>
            </p:extLst>
          </p:nvPr>
        </p:nvGraphicFramePr>
        <p:xfrm>
          <a:off x="6356476" y="4386986"/>
          <a:ext cx="4643218" cy="1876100"/>
        </p:xfrm>
        <a:graphic>
          <a:graphicData uri="http://schemas.openxmlformats.org/drawingml/2006/table">
            <a:tbl>
              <a:tblPr/>
              <a:tblGrid>
                <a:gridCol w="1558153">
                  <a:extLst>
                    <a:ext uri="{9D8B030D-6E8A-4147-A177-3AD203B41FA5}">
                      <a16:colId xmlns:a16="http://schemas.microsoft.com/office/drawing/2014/main" val="27557950"/>
                    </a:ext>
                  </a:extLst>
                </a:gridCol>
                <a:gridCol w="2462522">
                  <a:extLst>
                    <a:ext uri="{9D8B030D-6E8A-4147-A177-3AD203B41FA5}">
                      <a16:colId xmlns:a16="http://schemas.microsoft.com/office/drawing/2014/main" val="940201649"/>
                    </a:ext>
                  </a:extLst>
                </a:gridCol>
                <a:gridCol w="622543">
                  <a:extLst>
                    <a:ext uri="{9D8B030D-6E8A-4147-A177-3AD203B41FA5}">
                      <a16:colId xmlns:a16="http://schemas.microsoft.com/office/drawing/2014/main" val="1340050262"/>
                    </a:ext>
                  </a:extLst>
                </a:gridCol>
              </a:tblGrid>
              <a:tr h="3752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Category</a:t>
                      </a:r>
                      <a:endParaRPr lang="en-IN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Products</a:t>
                      </a:r>
                      <a:endParaRPr lang="en-IN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ISU</a:t>
                      </a:r>
                      <a:endParaRPr lang="en-IN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5549032"/>
                  </a:ext>
                </a:extLst>
              </a:tr>
              <a:tr h="37522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2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Grocery &amp; Staples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200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Atliq_Suflower_Oil</a:t>
                      </a:r>
                      <a:r>
                        <a:rPr lang="en-IN" sz="12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(1L)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2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2576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3853564"/>
                  </a:ext>
                </a:extLst>
              </a:tr>
              <a:tr h="37522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2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Grocery &amp; Staples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200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Atliq_Farm_Chakki_Atta</a:t>
                      </a:r>
                      <a:r>
                        <a:rPr lang="en-IN" sz="12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(1KG)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2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2537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310315"/>
                  </a:ext>
                </a:extLst>
              </a:tr>
              <a:tr h="37522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2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Grocery &amp; Staples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200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Atliq_Sonamasuri_Rice</a:t>
                      </a:r>
                      <a:r>
                        <a:rPr lang="en-IN" sz="12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(10KG)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2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394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794049"/>
                  </a:ext>
                </a:extLst>
              </a:tr>
              <a:tr h="37522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20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Grocery &amp; Staples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200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Atliq_Masoor_Dal</a:t>
                      </a:r>
                      <a:r>
                        <a:rPr lang="en-IN" sz="12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(1KG)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12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261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3134418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9788F28C-2B10-4CC8-9B51-55919CA65531}"/>
              </a:ext>
            </a:extLst>
          </p:cNvPr>
          <p:cNvSpPr/>
          <p:nvPr/>
        </p:nvSpPr>
        <p:spPr>
          <a:xfrm>
            <a:off x="6356476" y="4796119"/>
            <a:ext cx="4643218" cy="67235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Slide Zoom 12">
                <a:extLst>
                  <a:ext uri="{FF2B5EF4-FFF2-40B4-BE49-F238E27FC236}">
                    <a16:creationId xmlns:a16="http://schemas.microsoft.com/office/drawing/2014/main" id="{DA3C71D7-0EF8-468C-9AB9-ACAFD22BB0D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96610390"/>
                  </p:ext>
                </p:extLst>
              </p:nvPr>
            </p:nvGraphicFramePr>
            <p:xfrm>
              <a:off x="6599030" y="1531844"/>
              <a:ext cx="4158106" cy="2611810"/>
            </p:xfrm>
            <a:graphic>
              <a:graphicData uri="http://schemas.microsoft.com/office/powerpoint/2016/slidezoom">
                <pslz:sldZm>
                  <pslz:sldZmObj sldId="263" cId="3499973392">
                    <pslz:zmPr id="{6D793612-3879-45A0-B5B2-281DF87CAB82}" returnToParent="0" imageType="cover" transitionDur="1000" showBg="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158106" cy="261181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Slide Zoom 12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DA3C71D7-0EF8-468C-9AB9-ACAFD22BB0D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99030" y="1531844"/>
                <a:ext cx="4158106" cy="261181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820654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E942497-A346-4EAD-BD1C-C5734D8CE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9BCECF5-EAEB-4FFD-864C-A2BBF817CC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0941" y="1183527"/>
            <a:ext cx="3093083" cy="252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6997A2-12A7-45D2-8ED9-87A45F17B756}"/>
              </a:ext>
            </a:extLst>
          </p:cNvPr>
          <p:cNvSpPr txBox="1"/>
          <p:nvPr/>
        </p:nvSpPr>
        <p:spPr>
          <a:xfrm>
            <a:off x="616773" y="641151"/>
            <a:ext cx="14451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</a:p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IN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8FE4B3-35EF-4381-B525-B4B355ACB8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433" t="9576" r="6234" b="9493"/>
          <a:stretch/>
        </p:blipFill>
        <p:spPr>
          <a:xfrm>
            <a:off x="6997987" y="4003808"/>
            <a:ext cx="2780307" cy="23700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385F213-2EDB-451B-AE1A-9A2E8ED8F867}"/>
              </a:ext>
            </a:extLst>
          </p:cNvPr>
          <p:cNvSpPr txBox="1"/>
          <p:nvPr/>
        </p:nvSpPr>
        <p:spPr>
          <a:xfrm>
            <a:off x="950260" y="1349037"/>
            <a:ext cx="529814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Google Sans"/>
              </a:rPr>
              <a:t>Bengaluru boasts 10 shops, indicating a higher number compared to other locations.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Google Sans"/>
              </a:rPr>
              <a:t>Mysuru Store id </a:t>
            </a:r>
            <a:r>
              <a:rPr lang="en-IN" sz="2000" dirty="0">
                <a:solidFill>
                  <a:schemeClr val="bg1"/>
                </a:solidFill>
                <a:latin typeface="Google Sans"/>
              </a:rPr>
              <a:t>STMYS-1 </a:t>
            </a:r>
            <a:r>
              <a:rPr lang="en-US" sz="2000" dirty="0">
                <a:solidFill>
                  <a:schemeClr val="bg1"/>
                </a:solidFill>
                <a:latin typeface="Google Sans"/>
              </a:rPr>
              <a:t>experiences incremental revenue growth of 4.92 million, surpassing other regions.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Google Sans"/>
              </a:rPr>
              <a:t>Bengaluru store id </a:t>
            </a:r>
            <a:r>
              <a:rPr lang="en-IN" sz="2000" dirty="0">
                <a:solidFill>
                  <a:schemeClr val="bg1"/>
                </a:solidFill>
                <a:latin typeface="Google Sans"/>
              </a:rPr>
              <a:t>STBLR-7</a:t>
            </a:r>
            <a:r>
              <a:rPr lang="en-US" sz="2000" dirty="0">
                <a:solidFill>
                  <a:schemeClr val="bg1"/>
                </a:solidFill>
                <a:latin typeface="Google Sans"/>
              </a:rPr>
              <a:t> leads in incremental sold units, with 12.82K units sold.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Google Sans"/>
              </a:rPr>
              <a:t>The combo promotion, specifically BOGOF (Buy One Get One Free), generates more revenue compared to other promotional types.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Google Sans"/>
              </a:rPr>
              <a:t>BOGOF and the 500 cash back offer outperform discount-based promotions.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Google Sans"/>
              </a:rPr>
              <a:t>Notably, the Grocery &amp; Staples category emerges as the best-selling category.</a:t>
            </a:r>
          </a:p>
        </p:txBody>
      </p:sp>
    </p:spTree>
    <p:extLst>
      <p:ext uri="{BB962C8B-B14F-4D97-AF65-F5344CB8AC3E}">
        <p14:creationId xmlns:p14="http://schemas.microsoft.com/office/powerpoint/2010/main" val="34999733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E942497-A346-4EAD-BD1C-C5734D8CE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D96BCF5-B61D-4DF3-A719-0682612734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0"/>
          <a:stretch/>
        </p:blipFill>
        <p:spPr>
          <a:xfrm>
            <a:off x="70146" y="626057"/>
            <a:ext cx="10965407" cy="596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718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E942497-A346-4EAD-BD1C-C5734D8CE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C40F66A-2AC7-4E33-A05E-502090054F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2" r="785" b="2456"/>
          <a:stretch/>
        </p:blipFill>
        <p:spPr>
          <a:xfrm>
            <a:off x="313765" y="356498"/>
            <a:ext cx="10748682" cy="6145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4389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E942497-A346-4EAD-BD1C-C5734D8CE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FE6DC8E-E56D-4316-8812-E94A942E8C57}"/>
              </a:ext>
            </a:extLst>
          </p:cNvPr>
          <p:cNvSpPr txBox="1"/>
          <p:nvPr/>
        </p:nvSpPr>
        <p:spPr>
          <a:xfrm>
            <a:off x="3922971" y="2998113"/>
            <a:ext cx="4346058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dirty="0">
                <a:solidFill>
                  <a:schemeClr val="bg1"/>
                </a:solidFill>
                <a:latin typeface="Algerian" panose="04020705040A02060702" pitchFamily="82" charset="0"/>
              </a:rPr>
              <a:t>THANK YOU </a:t>
            </a:r>
            <a:r>
              <a:rPr lang="en-US" sz="5000" dirty="0">
                <a:solidFill>
                  <a:schemeClr val="bg1"/>
                </a:solidFill>
                <a:latin typeface="Algerian" panose="04020705040A02060702" pitchFamily="82" charset="0"/>
                <a:sym typeface="Wingdings" panose="05000000000000000000" pitchFamily="2" charset="2"/>
              </a:rPr>
              <a:t></a:t>
            </a:r>
            <a:endParaRPr lang="en-IN" sz="50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507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E942497-A346-4EAD-BD1C-C5734D8CE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A9302421-499F-4EBA-90A5-0AB9CA8F541B}"/>
              </a:ext>
            </a:extLst>
          </p:cNvPr>
          <p:cNvSpPr/>
          <p:nvPr/>
        </p:nvSpPr>
        <p:spPr>
          <a:xfrm rot="21021946">
            <a:off x="-372231" y="889700"/>
            <a:ext cx="12121900" cy="5144770"/>
          </a:xfrm>
          <a:custGeom>
            <a:avLst/>
            <a:gdLst>
              <a:gd name="connsiteX0" fmla="*/ 0 w 11268636"/>
              <a:gd name="connsiteY0" fmla="*/ 4108423 h 4108423"/>
              <a:gd name="connsiteX1" fmla="*/ 5253318 w 11268636"/>
              <a:gd name="connsiteY1" fmla="*/ 2530634 h 4108423"/>
              <a:gd name="connsiteX2" fmla="*/ 5638800 w 11268636"/>
              <a:gd name="connsiteY2" fmla="*/ 47411 h 4108423"/>
              <a:gd name="connsiteX3" fmla="*/ 11268636 w 11268636"/>
              <a:gd name="connsiteY3" fmla="*/ 836305 h 4108423"/>
              <a:gd name="connsiteX4" fmla="*/ 11268636 w 11268636"/>
              <a:gd name="connsiteY4" fmla="*/ 836305 h 4108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68636" h="4108423">
                <a:moveTo>
                  <a:pt x="0" y="4108423"/>
                </a:moveTo>
                <a:cubicBezTo>
                  <a:pt x="2156759" y="3657946"/>
                  <a:pt x="4313518" y="3207469"/>
                  <a:pt x="5253318" y="2530634"/>
                </a:cubicBezTo>
                <a:cubicBezTo>
                  <a:pt x="6193118" y="1853799"/>
                  <a:pt x="4636247" y="329799"/>
                  <a:pt x="5638800" y="47411"/>
                </a:cubicBezTo>
                <a:cubicBezTo>
                  <a:pt x="6641353" y="-234977"/>
                  <a:pt x="11268636" y="836305"/>
                  <a:pt x="11268636" y="836305"/>
                </a:cubicBezTo>
                <a:lnTo>
                  <a:pt x="11268636" y="836305"/>
                </a:lnTo>
              </a:path>
            </a:pathLst>
          </a:cu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C65B25-6D2E-4DB4-99C3-26D85CD9AFA2}"/>
              </a:ext>
            </a:extLst>
          </p:cNvPr>
          <p:cNvSpPr txBox="1"/>
          <p:nvPr/>
        </p:nvSpPr>
        <p:spPr>
          <a:xfrm>
            <a:off x="685564" y="431550"/>
            <a:ext cx="231761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AGENDA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8" name="Slide Zoom 7">
                <a:extLst>
                  <a:ext uri="{FF2B5EF4-FFF2-40B4-BE49-F238E27FC236}">
                    <a16:creationId xmlns:a16="http://schemas.microsoft.com/office/drawing/2014/main" id="{5A84B5A9-5184-48BC-A957-521BC3E5BEA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08428037"/>
                  </p:ext>
                </p:extLst>
              </p:nvPr>
            </p:nvGraphicFramePr>
            <p:xfrm rot="20258732">
              <a:off x="772679" y="5311523"/>
              <a:ext cx="1128291" cy="634664"/>
            </p:xfrm>
            <a:graphic>
              <a:graphicData uri="http://schemas.microsoft.com/office/powerpoint/2016/slidezoom">
                <pslz:sldZm>
                  <pslz:sldZmObj sldId="270" cId="1849276827">
                    <pslz:zmPr id="{B1FCCC9E-D3C6-45B8-AF89-1231AD075DAB}" returnToParent="0" imageType="cover" transitionDur="1000" showBg="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 rot="20258732">
                          <a:off x="0" y="0"/>
                          <a:ext cx="1128291" cy="634664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8" name="Slide Zoom 7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5A84B5A9-5184-48BC-A957-521BC3E5BEA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20258732">
                <a:off x="772679" y="5311523"/>
                <a:ext cx="1128291" cy="634664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C9270E15-0175-491A-96BF-DD2D9F76483D}"/>
              </a:ext>
            </a:extLst>
          </p:cNvPr>
          <p:cNvSpPr txBox="1"/>
          <p:nvPr/>
        </p:nvSpPr>
        <p:spPr>
          <a:xfrm rot="20207590">
            <a:off x="552235" y="4982306"/>
            <a:ext cx="103744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22A4FC4-78DC-4B71-9929-6B26EB56133F}"/>
              </a:ext>
            </a:extLst>
          </p:cNvPr>
          <p:cNvCxnSpPr>
            <a:cxnSpLocks/>
            <a:endCxn id="8" idx="2"/>
          </p:cNvCxnSpPr>
          <p:nvPr/>
        </p:nvCxnSpPr>
        <p:spPr>
          <a:xfrm flipH="1" flipV="1">
            <a:off x="1457518" y="5922339"/>
            <a:ext cx="153864" cy="41033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CCA9C6EE-5724-41B2-90B2-1AE3BBE000C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86469978"/>
                  </p:ext>
                </p:extLst>
              </p:nvPr>
            </p:nvGraphicFramePr>
            <p:xfrm rot="20139684">
              <a:off x="2207335" y="4608014"/>
              <a:ext cx="1068608" cy="601092"/>
            </p:xfrm>
            <a:graphic>
              <a:graphicData uri="http://schemas.microsoft.com/office/powerpoint/2016/slidezoom">
                <pslz:sldZm>
                  <pslz:sldZmObj sldId="258" cId="1169766789">
                    <pslz:zmPr id="{390DE35C-7119-4A95-8783-20D134899B24}" returnToParent="0" imageType="cover" transitionDur="1000" showBg="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 rot="20139684">
                          <a:off x="0" y="0"/>
                          <a:ext cx="1068608" cy="601092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5" name="Slide Zoom 14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CCA9C6EE-5724-41B2-90B2-1AE3BBE000C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 rot="20139684">
                <a:off x="2207335" y="4608014"/>
                <a:ext cx="1068608" cy="601092"/>
              </a:xfrm>
              <a:prstGeom prst="rect">
                <a:avLst/>
              </a:prstGeom>
            </p:spPr>
          </p:pic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162E1C9-5E02-4B99-B3B2-250BAE4E1B44}"/>
              </a:ext>
            </a:extLst>
          </p:cNvPr>
          <p:cNvCxnSpPr>
            <a:cxnSpLocks/>
            <a:endCxn id="15" idx="2"/>
          </p:cNvCxnSpPr>
          <p:nvPr/>
        </p:nvCxnSpPr>
        <p:spPr>
          <a:xfrm flipH="1" flipV="1">
            <a:off x="2865503" y="5182395"/>
            <a:ext cx="203712" cy="47236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7629345-FF49-40AF-8BF4-5291BAD0890A}"/>
              </a:ext>
            </a:extLst>
          </p:cNvPr>
          <p:cNvSpPr txBox="1"/>
          <p:nvPr/>
        </p:nvSpPr>
        <p:spPr>
          <a:xfrm rot="20207590">
            <a:off x="1978083" y="3926712"/>
            <a:ext cx="1440017" cy="877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Store Performance Analysis</a:t>
            </a:r>
            <a:endParaRPr lang="en-IN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1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0" name="Slide Zoom 19">
                <a:extLst>
                  <a:ext uri="{FF2B5EF4-FFF2-40B4-BE49-F238E27FC236}">
                    <a16:creationId xmlns:a16="http://schemas.microsoft.com/office/drawing/2014/main" id="{41AD585A-68E2-444A-AC8A-1553EA5CACA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99326541"/>
                  </p:ext>
                </p:extLst>
              </p:nvPr>
            </p:nvGraphicFramePr>
            <p:xfrm rot="19663142">
              <a:off x="3793162" y="3621756"/>
              <a:ext cx="1035465" cy="582449"/>
            </p:xfrm>
            <a:graphic>
              <a:graphicData uri="http://schemas.microsoft.com/office/powerpoint/2016/slidezoom">
                <pslz:sldZm>
                  <pslz:sldZmObj sldId="261" cId="4109907848">
                    <pslz:zmPr id="{DEE1532E-285B-4F2C-9CCB-82DB7594C9DC}" returnToParent="0" imageType="cover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 rot="19663142">
                          <a:off x="0" y="0"/>
                          <a:ext cx="1035465" cy="582449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0" name="Slide Zoom 19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41AD585A-68E2-444A-AC8A-1553EA5CACA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 rot="19663142">
                <a:off x="3793162" y="3621756"/>
                <a:ext cx="1035465" cy="582449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EEA82E8-DF09-497E-9BAA-61DF41FB83F0}"/>
              </a:ext>
            </a:extLst>
          </p:cNvPr>
          <p:cNvCxnSpPr>
            <a:cxnSpLocks/>
            <a:endCxn id="20" idx="2"/>
          </p:cNvCxnSpPr>
          <p:nvPr/>
        </p:nvCxnSpPr>
        <p:spPr>
          <a:xfrm flipH="1" flipV="1">
            <a:off x="4466430" y="4159193"/>
            <a:ext cx="293530" cy="51251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E80FAD8-1FBC-40E3-A9E3-F71DD5B9442F}"/>
              </a:ext>
            </a:extLst>
          </p:cNvPr>
          <p:cNvSpPr txBox="1"/>
          <p:nvPr/>
        </p:nvSpPr>
        <p:spPr>
          <a:xfrm rot="19746571">
            <a:off x="3351448" y="3146160"/>
            <a:ext cx="1440017" cy="69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Promotion Type Analysis</a:t>
            </a:r>
            <a:endParaRPr lang="en-IN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1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4" name="Slide Zoom 13">
                <a:extLst>
                  <a:ext uri="{FF2B5EF4-FFF2-40B4-BE49-F238E27FC236}">
                    <a16:creationId xmlns:a16="http://schemas.microsoft.com/office/drawing/2014/main" id="{6A9B880D-9CA9-48CA-B4F6-62FE49FADEB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96865129"/>
                  </p:ext>
                </p:extLst>
              </p:nvPr>
            </p:nvGraphicFramePr>
            <p:xfrm rot="21418489">
              <a:off x="5764232" y="1360993"/>
              <a:ext cx="1035465" cy="582449"/>
            </p:xfrm>
            <a:graphic>
              <a:graphicData uri="http://schemas.microsoft.com/office/powerpoint/2016/slidezoom">
                <pslz:sldZm>
                  <pslz:sldZmObj sldId="261" cId="4109907848">
                    <pslz:zmPr id="{DEE1532E-285B-4F2C-9CCB-82DB7594C9DC}" returnToParent="0" imageType="cover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 rot="21418489">
                          <a:off x="0" y="0"/>
                          <a:ext cx="1035465" cy="582449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4" name="Slide Zoom 13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6A9B880D-9CA9-48CA-B4F6-62FE49FADEB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 rot="21418489">
                <a:off x="5764232" y="1360993"/>
                <a:ext cx="1035465" cy="582449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4D3EE10A-C7AD-4C95-9EE1-4F7A0FD0E999}"/>
              </a:ext>
            </a:extLst>
          </p:cNvPr>
          <p:cNvSpPr txBox="1"/>
          <p:nvPr/>
        </p:nvSpPr>
        <p:spPr>
          <a:xfrm rot="21409466">
            <a:off x="5781029" y="1984998"/>
            <a:ext cx="144001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 Performance Analysis</a:t>
            </a:r>
            <a:endParaRPr lang="en-IN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E1C40963-998F-4C44-8E82-CFA7327E9275}"/>
              </a:ext>
            </a:extLst>
          </p:cNvPr>
          <p:cNvCxnSpPr>
            <a:cxnSpLocks/>
          </p:cNvCxnSpPr>
          <p:nvPr/>
        </p:nvCxnSpPr>
        <p:spPr>
          <a:xfrm>
            <a:off x="6250305" y="821055"/>
            <a:ext cx="16291" cy="54034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66E8231-57AF-4440-9A8B-F8FBEE2361E3}"/>
              </a:ext>
            </a:extLst>
          </p:cNvPr>
          <p:cNvCxnSpPr>
            <a:cxnSpLocks/>
          </p:cNvCxnSpPr>
          <p:nvPr/>
        </p:nvCxnSpPr>
        <p:spPr>
          <a:xfrm rot="181511">
            <a:off x="7837818" y="751141"/>
            <a:ext cx="16291" cy="54034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2" name="Slide Zoom 21">
                <a:extLst>
                  <a:ext uri="{FF2B5EF4-FFF2-40B4-BE49-F238E27FC236}">
                    <a16:creationId xmlns:a16="http://schemas.microsoft.com/office/drawing/2014/main" id="{927E2072-80DA-4244-B0C7-BAA19B7C308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58414919"/>
                  </p:ext>
                </p:extLst>
              </p:nvPr>
            </p:nvGraphicFramePr>
            <p:xfrm rot="226232">
              <a:off x="7305799" y="1294909"/>
              <a:ext cx="1035465" cy="582449"/>
            </p:xfrm>
            <a:graphic>
              <a:graphicData uri="http://schemas.microsoft.com/office/powerpoint/2016/slidezoom">
                <pslz:sldZm>
                  <pslz:sldZmObj sldId="261" cId="4109907848">
                    <pslz:zmPr id="{DEE1532E-285B-4F2C-9CCB-82DB7594C9DC}" returnToParent="0" imageType="cover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 rot="226232">
                          <a:off x="0" y="0"/>
                          <a:ext cx="1035465" cy="582449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2" name="Slide Zoom 21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927E2072-80DA-4244-B0C7-BAA19B7C308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 rot="226232">
                <a:off x="7305799" y="1294909"/>
                <a:ext cx="1035465" cy="582449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27" name="TextBox 26">
            <a:extLst>
              <a:ext uri="{FF2B5EF4-FFF2-40B4-BE49-F238E27FC236}">
                <a16:creationId xmlns:a16="http://schemas.microsoft.com/office/drawing/2014/main" id="{CEA1BE26-BF01-4C24-AFA0-E9643FF28706}"/>
              </a:ext>
            </a:extLst>
          </p:cNvPr>
          <p:cNvSpPr txBox="1"/>
          <p:nvPr/>
        </p:nvSpPr>
        <p:spPr>
          <a:xfrm rot="168905">
            <a:off x="7251564" y="1975907"/>
            <a:ext cx="144001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648239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E942497-A346-4EAD-BD1C-C5734D8CE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316" name="Picture 4" descr="Happy Dipawali ! | Diwali gif, Happy diwali animation, Happy ...">
            <a:extLst>
              <a:ext uri="{FF2B5EF4-FFF2-40B4-BE49-F238E27FC236}">
                <a16:creationId xmlns:a16="http://schemas.microsoft.com/office/drawing/2014/main" id="{31195844-59C6-4346-A6A0-1C7380F8002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9520" y="2317423"/>
            <a:ext cx="4439920" cy="3329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8" name="Picture 6" descr="Happy Makar Sankranti! by Ruchira | Auxesis Infotech Pvt Ltd ...">
            <a:extLst>
              <a:ext uri="{FF2B5EF4-FFF2-40B4-BE49-F238E27FC236}">
                <a16:creationId xmlns:a16="http://schemas.microsoft.com/office/drawing/2014/main" id="{1A155706-20B2-44CE-BA08-15D9D942BA9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8960" y="2317424"/>
            <a:ext cx="4439918" cy="3329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5AC859-5DA8-40E7-8345-6AC64BDF7AEE}"/>
              </a:ext>
            </a:extLst>
          </p:cNvPr>
          <p:cNvSpPr txBox="1"/>
          <p:nvPr/>
        </p:nvSpPr>
        <p:spPr>
          <a:xfrm>
            <a:off x="2523330" y="1292162"/>
            <a:ext cx="16016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i="0" u="none" strike="noStrike" dirty="0">
                <a:solidFill>
                  <a:schemeClr val="bg1"/>
                </a:solidFill>
                <a:effectLst/>
                <a:latin typeface="Bookman Old Style" panose="02050604050505020204" pitchFamily="18" charset="0"/>
              </a:rPr>
              <a:t>Diwali</a:t>
            </a:r>
            <a:r>
              <a:rPr lang="en-IN" sz="44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B1D7F1-FC9B-4971-827D-4D36FDAC09DE}"/>
              </a:ext>
            </a:extLst>
          </p:cNvPr>
          <p:cNvSpPr txBox="1"/>
          <p:nvPr/>
        </p:nvSpPr>
        <p:spPr>
          <a:xfrm>
            <a:off x="8067042" y="1384496"/>
            <a:ext cx="23806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Sankranti </a:t>
            </a:r>
          </a:p>
        </p:txBody>
      </p:sp>
    </p:spTree>
    <p:extLst>
      <p:ext uri="{BB962C8B-B14F-4D97-AF65-F5344CB8AC3E}">
        <p14:creationId xmlns:p14="http://schemas.microsoft.com/office/powerpoint/2010/main" val="1849276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E942497-A346-4EAD-BD1C-C5734D8CE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469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7E0B324-C697-449A-96F4-BD75F751E300}"/>
              </a:ext>
            </a:extLst>
          </p:cNvPr>
          <p:cNvSpPr txBox="1"/>
          <p:nvPr/>
        </p:nvSpPr>
        <p:spPr>
          <a:xfrm>
            <a:off x="518160" y="513715"/>
            <a:ext cx="51156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 dirty="0">
                <a:solidFill>
                  <a:schemeClr val="bg1"/>
                </a:solidFill>
                <a:latin typeface="Arial Narrow" panose="020B0606020202030204" pitchFamily="34" charset="0"/>
              </a:rPr>
              <a:t>STORE PERFORMANCE ANALYSIS</a:t>
            </a:r>
            <a:endParaRPr lang="en-IN" sz="2800" b="1" i="1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DC88AD-EA05-40FC-9CA1-521C93E1D7CE}"/>
              </a:ext>
            </a:extLst>
          </p:cNvPr>
          <p:cNvSpPr txBox="1"/>
          <p:nvPr/>
        </p:nvSpPr>
        <p:spPr>
          <a:xfrm>
            <a:off x="518160" y="1421080"/>
            <a:ext cx="58450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10 stores in terms of incremental revenue </a:t>
            </a:r>
            <a:endParaRPr lang="en-IN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7D552C-9664-41E7-B1C2-E320B754FF81}"/>
              </a:ext>
            </a:extLst>
          </p:cNvPr>
          <p:cNvSpPr txBox="1"/>
          <p:nvPr/>
        </p:nvSpPr>
        <p:spPr>
          <a:xfrm>
            <a:off x="758590" y="2066260"/>
            <a:ext cx="263732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i="1" dirty="0">
                <a:solidFill>
                  <a:schemeClr val="bg1"/>
                </a:solidFill>
                <a:effectLst/>
                <a:latin typeface="Google Sans"/>
              </a:rPr>
              <a:t>Population</a:t>
            </a:r>
            <a:r>
              <a:rPr lang="en-IN" sz="2000" i="0" dirty="0">
                <a:solidFill>
                  <a:schemeClr val="bg1"/>
                </a:solidFill>
                <a:effectLst/>
                <a:latin typeface="Google Sans"/>
              </a:rPr>
              <a:t>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i="0" dirty="0">
                <a:solidFill>
                  <a:schemeClr val="bg1"/>
                </a:solidFill>
                <a:effectLst/>
                <a:latin typeface="Google Sans"/>
              </a:rPr>
              <a:t>14.0M</a:t>
            </a:r>
            <a:r>
              <a:rPr lang="en-IN" sz="2000" i="0" dirty="0">
                <a:solidFill>
                  <a:schemeClr val="bg1"/>
                </a:solidFill>
                <a:effectLst/>
                <a:latin typeface="Google Sans"/>
                <a:cs typeface="Arial" panose="020B0604020202020204" pitchFamily="34" charset="0"/>
              </a:rPr>
              <a:t> in Bengaluru,</a:t>
            </a:r>
            <a:endParaRPr lang="en-US" sz="2000" dirty="0">
              <a:solidFill>
                <a:schemeClr val="bg1"/>
              </a:solidFill>
              <a:latin typeface="Google Sans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Google Sans"/>
                <a:cs typeface="Arial" panose="020B0604020202020204" pitchFamily="34" charset="0"/>
              </a:rPr>
              <a:t>6</a:t>
            </a:r>
            <a:r>
              <a:rPr lang="en-IN" sz="2000" dirty="0">
                <a:solidFill>
                  <a:schemeClr val="bg1"/>
                </a:solidFill>
                <a:latin typeface="Google Sans"/>
                <a:cs typeface="Arial" panose="020B0604020202020204" pitchFamily="34" charset="0"/>
              </a:rPr>
              <a:t>.5M in Chennai,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1.3M Mysuru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4DC18F-D9AA-4AAF-AF8B-40785EA14E4B}"/>
              </a:ext>
            </a:extLst>
          </p:cNvPr>
          <p:cNvSpPr txBox="1"/>
          <p:nvPr/>
        </p:nvSpPr>
        <p:spPr>
          <a:xfrm>
            <a:off x="6543818" y="4896038"/>
            <a:ext cx="569765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Category: Combo1  </a:t>
            </a:r>
          </a:p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Promo: 500 Cashback </a:t>
            </a:r>
          </a:p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Product: </a:t>
            </a:r>
            <a:r>
              <a:rPr lang="en-US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Atliq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Home Essential 8 Product Combo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E098690-67F6-4BB4-B950-8C53AD93B592}"/>
              </a:ext>
            </a:extLst>
          </p:cNvPr>
          <p:cNvSpPr txBox="1"/>
          <p:nvPr/>
        </p:nvSpPr>
        <p:spPr>
          <a:xfrm>
            <a:off x="3455218" y="2157209"/>
            <a:ext cx="323890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Incremental Revenue</a:t>
            </a:r>
          </a:p>
          <a:p>
            <a:r>
              <a:rPr lang="en-US" sz="20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top 10 stores</a:t>
            </a:r>
          </a:p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45.28M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9FEDA8-3C06-40B5-BBCE-51B722CE7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8124" y="1210695"/>
            <a:ext cx="4938507" cy="30715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F5A870-AA92-4C23-85BC-6147A37500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956" y="3459456"/>
            <a:ext cx="5627118" cy="3154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766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E942497-A346-4EAD-BD1C-C5734D8CE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A664C4-43CD-4248-B4F3-EA24B6CDA7D9}"/>
              </a:ext>
            </a:extLst>
          </p:cNvPr>
          <p:cNvSpPr txBox="1"/>
          <p:nvPr/>
        </p:nvSpPr>
        <p:spPr>
          <a:xfrm>
            <a:off x="518160" y="784586"/>
            <a:ext cx="71144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Bottom 10 stores in terms of incremental sold units(ISU) </a:t>
            </a:r>
            <a:endParaRPr lang="en-IN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099C36-B2A4-4F46-AAB1-82198661DCAC}"/>
              </a:ext>
            </a:extLst>
          </p:cNvPr>
          <p:cNvSpPr txBox="1"/>
          <p:nvPr/>
        </p:nvSpPr>
        <p:spPr>
          <a:xfrm>
            <a:off x="1404049" y="3218223"/>
            <a:ext cx="42550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effectLst/>
                <a:latin typeface="Google Sans"/>
              </a:rPr>
              <a:t>Depends up on Population</a:t>
            </a:r>
            <a:r>
              <a:rPr lang="en-IN" sz="2000" i="0" dirty="0">
                <a:solidFill>
                  <a:schemeClr val="bg1"/>
                </a:solidFill>
                <a:effectLst/>
                <a:latin typeface="Google Sans"/>
              </a:rPr>
              <a:t> of the area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4FF945-A0EF-4335-ABA6-44CE96B281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969282"/>
            <a:ext cx="6039734" cy="3061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174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E942497-A346-4EAD-BD1C-C5734D8CE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D9994D-045E-4F56-90E6-31C37EEF4AA6}"/>
              </a:ext>
            </a:extLst>
          </p:cNvPr>
          <p:cNvSpPr txBox="1"/>
          <p:nvPr/>
        </p:nvSpPr>
        <p:spPr>
          <a:xfrm>
            <a:off x="518160" y="784586"/>
            <a:ext cx="5509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does performance of store vary by city</a:t>
            </a:r>
            <a:endParaRPr lang="en-IN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A99DAC7-1E12-4B9D-98E4-541B3DAFA1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5539828"/>
              </p:ext>
            </p:extLst>
          </p:nvPr>
        </p:nvGraphicFramePr>
        <p:xfrm>
          <a:off x="518160" y="1737291"/>
          <a:ext cx="3784899" cy="501314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56636">
                  <a:extLst>
                    <a:ext uri="{9D8B030D-6E8A-4147-A177-3AD203B41FA5}">
                      <a16:colId xmlns:a16="http://schemas.microsoft.com/office/drawing/2014/main" val="669847345"/>
                    </a:ext>
                  </a:extLst>
                </a:gridCol>
                <a:gridCol w="637920">
                  <a:extLst>
                    <a:ext uri="{9D8B030D-6E8A-4147-A177-3AD203B41FA5}">
                      <a16:colId xmlns:a16="http://schemas.microsoft.com/office/drawing/2014/main" val="903918800"/>
                    </a:ext>
                  </a:extLst>
                </a:gridCol>
                <a:gridCol w="1041773">
                  <a:extLst>
                    <a:ext uri="{9D8B030D-6E8A-4147-A177-3AD203B41FA5}">
                      <a16:colId xmlns:a16="http://schemas.microsoft.com/office/drawing/2014/main" val="2794654959"/>
                    </a:ext>
                  </a:extLst>
                </a:gridCol>
                <a:gridCol w="448570">
                  <a:extLst>
                    <a:ext uri="{9D8B030D-6E8A-4147-A177-3AD203B41FA5}">
                      <a16:colId xmlns:a16="http://schemas.microsoft.com/office/drawing/2014/main" val="3578595910"/>
                    </a:ext>
                  </a:extLst>
                </a:gridCol>
              </a:tblGrid>
              <a:tr h="238721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Cities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IR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Campaign 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Rank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605238311"/>
                  </a:ext>
                </a:extLst>
              </a:tr>
              <a:tr h="238721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Bengaluru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21.88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Diwali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1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995642831"/>
                  </a:ext>
                </a:extLst>
              </a:tr>
              <a:tr h="238721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Chennai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17.39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Diwali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2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761790654"/>
                  </a:ext>
                </a:extLst>
              </a:tr>
              <a:tr h="238721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Bengaluru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16.35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Sankranti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3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239684667"/>
                  </a:ext>
                </a:extLst>
              </a:tr>
              <a:tr h="238721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Chennai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13.32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Sankranti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4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602629"/>
                  </a:ext>
                </a:extLst>
              </a:tr>
              <a:tr h="238721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Hyderabad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12.93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Diwali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5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801979750"/>
                  </a:ext>
                </a:extLst>
              </a:tr>
              <a:tr h="238721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Hyderabad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9.78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Sankranti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6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34247778"/>
                  </a:ext>
                </a:extLst>
              </a:tr>
              <a:tr h="238721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Mysuru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8.52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Diwali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7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901371927"/>
                  </a:ext>
                </a:extLst>
              </a:tr>
              <a:tr h="238721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Coimbatore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7.54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Diwali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8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160395785"/>
                  </a:ext>
                </a:extLst>
              </a:tr>
              <a:tr h="238721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Madurai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7.24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Diwali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9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176067486"/>
                  </a:ext>
                </a:extLst>
              </a:tr>
              <a:tr h="238721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Visakhapatnam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6.21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Diwali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10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604541191"/>
                  </a:ext>
                </a:extLst>
              </a:tr>
              <a:tr h="238721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Coimbatore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6.08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Sankranti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11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83792572"/>
                  </a:ext>
                </a:extLst>
              </a:tr>
              <a:tr h="238721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Mysuru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5.37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Sankranti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12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380325622"/>
                  </a:ext>
                </a:extLst>
              </a:tr>
              <a:tr h="238721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Madurai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5.16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Sankranti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13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920130312"/>
                  </a:ext>
                </a:extLst>
              </a:tr>
              <a:tr h="238721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Visakhapatnam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4.6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Sankranti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14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190255915"/>
                  </a:ext>
                </a:extLst>
              </a:tr>
              <a:tr h="238721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Mangalore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2.94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Diwali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15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58266548"/>
                  </a:ext>
                </a:extLst>
              </a:tr>
              <a:tr h="238721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Vijayawada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2.36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Diwali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16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509943580"/>
                  </a:ext>
                </a:extLst>
              </a:tr>
              <a:tr h="238721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Mangalore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2.03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Sankranti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17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63647889"/>
                  </a:ext>
                </a:extLst>
              </a:tr>
              <a:tr h="238721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Trivandrum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1.87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Diwali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18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645800731"/>
                  </a:ext>
                </a:extLst>
              </a:tr>
              <a:tr h="238721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Vijayawada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1.68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Sankranti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19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275515633"/>
                  </a:ext>
                </a:extLst>
              </a:tr>
              <a:tr h="238721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Trivandrum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1.62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Sankranti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20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199360646"/>
                  </a:ext>
                </a:extLst>
              </a:tr>
            </a:tbl>
          </a:graphicData>
        </a:graphic>
      </p:graphicFrame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A0C728DA-CD85-4176-89AF-673364E1BF5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98578172"/>
                  </p:ext>
                </p:extLst>
              </p:nvPr>
            </p:nvGraphicFramePr>
            <p:xfrm>
              <a:off x="4749502" y="2251496"/>
              <a:ext cx="6852621" cy="3409365"/>
            </p:xfrm>
            <a:graphic>
              <a:graphicData uri="http://schemas.microsoft.com/office/powerpoint/2016/slidezoom">
                <pslz:sldZm>
                  <pslz:sldZmObj sldId="261" cId="4109907848">
                    <pslz:zmPr id="{FFA0BF38-FFD8-4EA3-AC6E-A3A131271AF8}" returnToParent="0" imageType="cover" transitionDur="1000" showBg="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852621" cy="3409365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6" name="Slide Zoom 5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A0C728DA-CD85-4176-89AF-673364E1BF5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49502" y="2251496"/>
                <a:ext cx="6852621" cy="340936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34306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E942497-A346-4EAD-BD1C-C5734D8CE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25DCD2-71F1-4E67-A65B-63BE843665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2357" y="2323195"/>
            <a:ext cx="3417246" cy="37396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00787A-685A-47C2-8006-8F8684ACAB3E}"/>
              </a:ext>
            </a:extLst>
          </p:cNvPr>
          <p:cNvSpPr txBox="1"/>
          <p:nvPr/>
        </p:nvSpPr>
        <p:spPr>
          <a:xfrm>
            <a:off x="518160" y="513715"/>
            <a:ext cx="43831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 dirty="0">
                <a:solidFill>
                  <a:schemeClr val="bg1"/>
                </a:solidFill>
                <a:latin typeface="Arial Narrow" panose="020B0606020202030204" pitchFamily="34" charset="0"/>
              </a:rPr>
              <a:t>PROMOTION TYPE ANALYSIS</a:t>
            </a:r>
            <a:endParaRPr lang="en-IN" sz="2800" b="1" i="1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28A90F-9902-4D02-97ED-EC88CD023B38}"/>
              </a:ext>
            </a:extLst>
          </p:cNvPr>
          <p:cNvSpPr txBox="1"/>
          <p:nvPr/>
        </p:nvSpPr>
        <p:spPr>
          <a:xfrm>
            <a:off x="518160" y="1421080"/>
            <a:ext cx="34225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2 promotions based on IR</a:t>
            </a:r>
            <a:endParaRPr lang="en-IN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BF7F55-CE19-4AEE-BDB9-5F24ED0A8358}"/>
              </a:ext>
            </a:extLst>
          </p:cNvPr>
          <p:cNvSpPr txBox="1"/>
          <p:nvPr/>
        </p:nvSpPr>
        <p:spPr>
          <a:xfrm>
            <a:off x="3835905" y="1389265"/>
            <a:ext cx="39901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Bottom 2 promotions based on ISU</a:t>
            </a:r>
            <a:endParaRPr lang="en-IN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C15F0F-CBE8-46DE-941B-E46AFCACD6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304" y="2168113"/>
            <a:ext cx="3258442" cy="3845801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040B8BBD-388D-4450-96A6-67284CEBB4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1137995"/>
              </p:ext>
            </p:extLst>
          </p:nvPr>
        </p:nvGraphicFramePr>
        <p:xfrm>
          <a:off x="7721214" y="3425365"/>
          <a:ext cx="4300457" cy="133129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78129">
                  <a:extLst>
                    <a:ext uri="{9D8B030D-6E8A-4147-A177-3AD203B41FA5}">
                      <a16:colId xmlns:a16="http://schemas.microsoft.com/office/drawing/2014/main" val="1505375820"/>
                    </a:ext>
                  </a:extLst>
                </a:gridCol>
                <a:gridCol w="446294">
                  <a:extLst>
                    <a:ext uri="{9D8B030D-6E8A-4147-A177-3AD203B41FA5}">
                      <a16:colId xmlns:a16="http://schemas.microsoft.com/office/drawing/2014/main" val="3403547014"/>
                    </a:ext>
                  </a:extLst>
                </a:gridCol>
                <a:gridCol w="576317">
                  <a:extLst>
                    <a:ext uri="{9D8B030D-6E8A-4147-A177-3AD203B41FA5}">
                      <a16:colId xmlns:a16="http://schemas.microsoft.com/office/drawing/2014/main" val="622160853"/>
                    </a:ext>
                  </a:extLst>
                </a:gridCol>
                <a:gridCol w="1099717">
                  <a:extLst>
                    <a:ext uri="{9D8B030D-6E8A-4147-A177-3AD203B41FA5}">
                      <a16:colId xmlns:a16="http://schemas.microsoft.com/office/drawing/2014/main" val="1316600911"/>
                    </a:ext>
                  </a:extLst>
                </a:gridCol>
              </a:tblGrid>
              <a:tr h="26625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Product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IR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ISU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Promotion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596873486"/>
                  </a:ext>
                </a:extLst>
              </a:tr>
              <a:tr h="26625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 err="1">
                          <a:effectLst/>
                        </a:rPr>
                        <a:t>Atliq_Suflower_Oil</a:t>
                      </a:r>
                      <a:r>
                        <a:rPr lang="en-IN" sz="1200" dirty="0">
                          <a:effectLst/>
                        </a:rPr>
                        <a:t> (1L)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-0.79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-1759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Discount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202575699"/>
                  </a:ext>
                </a:extLst>
              </a:tr>
              <a:tr h="26625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 err="1">
                          <a:effectLst/>
                        </a:rPr>
                        <a:t>Atliq_Suflower_Oil</a:t>
                      </a:r>
                      <a:r>
                        <a:rPr lang="en-IN" sz="1200" dirty="0">
                          <a:effectLst/>
                        </a:rPr>
                        <a:t> (1L)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8.99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106113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BOGOF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085159779"/>
                  </a:ext>
                </a:extLst>
              </a:tr>
              <a:tr h="26625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 err="1">
                          <a:effectLst/>
                        </a:rPr>
                        <a:t>Atliq_Farm_Chakki_Atta</a:t>
                      </a:r>
                      <a:r>
                        <a:rPr lang="en-IN" sz="1200" dirty="0">
                          <a:effectLst/>
                        </a:rPr>
                        <a:t> (1KG)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-1.38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-1715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Discount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004595871"/>
                  </a:ext>
                </a:extLst>
              </a:tr>
              <a:tr h="26625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 err="1">
                          <a:effectLst/>
                        </a:rPr>
                        <a:t>Atliq_Farm_Chakki_Atta</a:t>
                      </a:r>
                      <a:r>
                        <a:rPr lang="en-IN" sz="1200" dirty="0">
                          <a:effectLst/>
                        </a:rPr>
                        <a:t> (1KG)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18.75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effectLst/>
                        </a:rPr>
                        <a:t>119745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effectLst/>
                        </a:rPr>
                        <a:t>BOGOF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0430544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9907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E942497-A346-4EAD-BD1C-C5734D8CE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831845-F39B-413B-A302-13EF58D22644}"/>
              </a:ext>
            </a:extLst>
          </p:cNvPr>
          <p:cNvSpPr txBox="1"/>
          <p:nvPr/>
        </p:nvSpPr>
        <p:spPr>
          <a:xfrm>
            <a:off x="616772" y="641151"/>
            <a:ext cx="47788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there a significant difference in the </a:t>
            </a:r>
          </a:p>
          <a:p>
            <a:r>
              <a:rPr lang="en-IN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performance of promotions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F42382-567C-42D0-BA73-349E5118CB2C}"/>
              </a:ext>
            </a:extLst>
          </p:cNvPr>
          <p:cNvSpPr txBox="1"/>
          <p:nvPr/>
        </p:nvSpPr>
        <p:spPr>
          <a:xfrm>
            <a:off x="1404049" y="3218223"/>
            <a:ext cx="32081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Google Sans"/>
              </a:rPr>
              <a:t>Major</a:t>
            </a:r>
            <a:r>
              <a:rPr lang="en-IN" sz="2000" i="0" dirty="0">
                <a:solidFill>
                  <a:schemeClr val="bg1"/>
                </a:solidFill>
                <a:latin typeface="Google Sans"/>
              </a:rPr>
              <a:t> roll play </a:t>
            </a:r>
            <a:r>
              <a:rPr lang="en-IN" sz="2000" dirty="0">
                <a:solidFill>
                  <a:schemeClr val="bg1"/>
                </a:solidFill>
                <a:latin typeface="Google Sans"/>
              </a:rPr>
              <a:t>500 cashback </a:t>
            </a:r>
          </a:p>
          <a:p>
            <a:endParaRPr lang="en-IN" sz="2000" i="0" dirty="0">
              <a:solidFill>
                <a:schemeClr val="bg1"/>
              </a:solidFill>
              <a:effectLst/>
              <a:latin typeface="Google Sa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F1F6AB-2765-49F2-80D9-7F02EAC20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0696" y="2859741"/>
            <a:ext cx="5025331" cy="1751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506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E942497-A346-4EAD-BD1C-C5734D8CE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EF0335B-E297-4FD3-84D5-21F0F62DC0CE}"/>
              </a:ext>
            </a:extLst>
          </p:cNvPr>
          <p:cNvSpPr txBox="1"/>
          <p:nvPr/>
        </p:nvSpPr>
        <p:spPr>
          <a:xfrm>
            <a:off x="616772" y="641151"/>
            <a:ext cx="30476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Benefits by promotions</a:t>
            </a:r>
            <a:endParaRPr lang="en-IN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E05ECC-8F34-40DA-9EC3-5C509E17F7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468"/>
          <a:stretch/>
        </p:blipFill>
        <p:spPr>
          <a:xfrm>
            <a:off x="6289308" y="2528047"/>
            <a:ext cx="4575916" cy="23763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2F59BA-53F1-427D-9B57-EF58103594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542" r="2965"/>
          <a:stretch/>
        </p:blipFill>
        <p:spPr>
          <a:xfrm>
            <a:off x="1030097" y="2528048"/>
            <a:ext cx="4501128" cy="2376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699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2000" dirty="0">
            <a:solidFill>
              <a:schemeClr val="bg1"/>
            </a:solidFill>
            <a:latin typeface="Google San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ocument_x0020_Purpose xmlns="f577acbf-5b0b-4b4f-9948-268e97f8d3a4">Informational</Document_x0020_Purpose>
    <Initiatives xmlns="f577acbf-5b0b-4b4f-9948-268e97f8d3a4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D401524DC532D42A0E0ED886331A72B" ma:contentTypeVersion="15" ma:contentTypeDescription="Create a new document." ma:contentTypeScope="" ma:versionID="aba17d7263e5a17e1efe42a3571abb41">
  <xsd:schema xmlns:xsd="http://www.w3.org/2001/XMLSchema" xmlns:xs="http://www.w3.org/2001/XMLSchema" xmlns:p="http://schemas.microsoft.com/office/2006/metadata/properties" xmlns:ns2="f577acbf-5b0b-4b4f-9948-268e97f8d3a4" xmlns:ns3="b1e4d6ee-9f6f-43f8-a618-24f3d84da28f" targetNamespace="http://schemas.microsoft.com/office/2006/metadata/properties" ma:root="true" ma:fieldsID="e4e3c9c8ed1c3d723d02c9f1cb24d19a" ns2:_="" ns3:_="">
    <xsd:import namespace="f577acbf-5b0b-4b4f-9948-268e97f8d3a4"/>
    <xsd:import namespace="b1e4d6ee-9f6f-43f8-a618-24f3d84da28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Document_x0020_Purpose" minOccurs="0"/>
                <xsd:element ref="ns2:Initiative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Location" minOccurs="0"/>
                <xsd:element ref="ns2:MediaServiceEventHashCode" minOccurs="0"/>
                <xsd:element ref="ns2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77acbf-5b0b-4b4f-9948-268e97f8d3a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Document_x0020_Purpose" ma:index="14" nillable="true" ma:displayName="Document Purpose" ma:default="Informational" ma:format="Dropdown" ma:internalName="Document_x0020_Purpose">
      <xsd:simpleType>
        <xsd:restriction base="dms:Choice">
          <xsd:enumeration value="Informational"/>
          <xsd:enumeration value="Feature Spec"/>
          <xsd:enumeration value="Engineering Design"/>
          <xsd:enumeration value="Planning"/>
        </xsd:restriction>
      </xsd:simpleType>
    </xsd:element>
    <xsd:element name="Initiatives" ma:index="15" nillable="true" ma:displayName="Initiatives" ma:description="List of initiatives related to this document" ma:internalName="Initiatives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Add-in MAU"/>
                    <xsd:enumeration value="Custom Functions"/>
                    <xsd:enumeration value="Data &amp; Analytics"/>
                    <xsd:enumeration value="DevEx: Portals &amp; Programs"/>
                    <xsd:enumeration value="DevEx: Tools &amp; Libraries"/>
                    <xsd:enumeration value="Engineering"/>
                    <xsd:enumeration value="Excel API"/>
                    <xsd:enumeration value="In-Market Support"/>
                    <xsd:enumeration value="Maker Access"/>
                    <xsd:enumeration value="SDX Runtime &amp; Partners"/>
                    <xsd:enumeration value="SDX Service Delivery"/>
                    <xsd:enumeration value="SDX API &amp; Pipeline"/>
                    <xsd:enumeration value="Shield &amp; OCE"/>
                  </xsd:restriction>
                </xsd:simpleType>
              </xsd:element>
            </xsd:sequence>
          </xsd:extension>
        </xsd:complexContent>
      </xsd:complex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  <xsd:element name="MediaServiceOCR" ma:index="18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e4d6ee-9f6f-43f8-a618-24f3d84da28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2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3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17AB1FA-2F28-4684-9230-02ACEB6C0B0A}">
  <ds:schemaRefs>
    <ds:schemaRef ds:uri="http://purl.org/dc/elements/1.1/"/>
    <ds:schemaRef ds:uri="http://schemas.microsoft.com/office/2006/metadata/properties"/>
    <ds:schemaRef ds:uri="b1e4d6ee-9f6f-43f8-a618-24f3d84da28f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f577acbf-5b0b-4b4f-9948-268e97f8d3a4"/>
    <ds:schemaRef ds:uri="http://purl.org/dc/dcmitype/"/>
    <ds:schemaRef ds:uri="http://schemas.microsoft.com/office/infopath/2007/PartnerControl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21AFCC0-734A-4A90-A597-A1CB34860DC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DD29C39-1C4E-4B06-A1F4-2510F2DACF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577acbf-5b0b-4b4f-9948-268e97f8d3a4"/>
    <ds:schemaRef ds:uri="b1e4d6ee-9f6f-43f8-a618-24f3d84da28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2635</TotalTime>
  <Words>584</Words>
  <Application>Microsoft Office PowerPoint</Application>
  <PresentationFormat>Widescreen</PresentationFormat>
  <Paragraphs>194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Algerian</vt:lpstr>
      <vt:lpstr>Arial</vt:lpstr>
      <vt:lpstr>Arial Narrow</vt:lpstr>
      <vt:lpstr>Bookman Old Style</vt:lpstr>
      <vt:lpstr>Calibri</vt:lpstr>
      <vt:lpstr>Calibri Light</vt:lpstr>
      <vt:lpstr>Google Sans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</dc:creator>
  <cp:lastModifiedBy>Sathappan PR</cp:lastModifiedBy>
  <cp:revision>64</cp:revision>
  <dcterms:created xsi:type="dcterms:W3CDTF">2018-06-07T21:39:02Z</dcterms:created>
  <dcterms:modified xsi:type="dcterms:W3CDTF">2024-02-18T02:15:01Z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0x010100CD401524DC532D42A0E0ED886331A72B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t-dahop@microsoft.com</vt:lpwstr>
  </property>
  <property fmtid="{D5CDD505-2E9C-101B-9397-08002B2CF9AE}" pid="6" name="MSIP_Label_f42aa342-8706-4288-bd11-ebb85995028c_SetDate">
    <vt:lpwstr>2018-06-18T13:45:27.3782680Z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